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
  </p:notesMasterIdLst>
  <p:sldIdLst>
    <p:sldId id="336" r:id="rId5"/>
    <p:sldId id="379" r:id="rId6"/>
    <p:sldId id="361" r:id="rId7"/>
    <p:sldId id="381" r:id="rId8"/>
    <p:sldId id="382" r:id="rId9"/>
  </p:sldIdLst>
  <p:sldSz cx="12239625" cy="6840538"/>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C1EA"/>
    <a:srgbClr val="495C6B"/>
    <a:srgbClr val="6A8599"/>
    <a:srgbClr val="FFFFFF"/>
    <a:srgbClr val="000000"/>
    <a:srgbClr val="839AAB"/>
    <a:srgbClr val="EE80EE"/>
    <a:srgbClr val="40515E"/>
    <a:srgbClr val="1B396E"/>
    <a:srgbClr val="202E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EAA2BF-B41F-4C9D-A466-829DF3A1BDEA}" v="146" dt="2021-08-04T13:48:45.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852" autoAdjust="0"/>
  </p:normalViewPr>
  <p:slideViewPr>
    <p:cSldViewPr snapToGrid="0">
      <p:cViewPr varScale="1">
        <p:scale>
          <a:sx n="81" d="100"/>
          <a:sy n="81" d="100"/>
        </p:scale>
        <p:origin x="984" y="8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Davey" userId="c8fe1eee-ca55-489b-85da-3b934896c20c" providerId="ADAL" clId="{8CEAA2BF-B41F-4C9D-A466-829DF3A1BDEA}"/>
    <pc:docChg chg="undo redo custSel addSld delSld modSld modMainMaster">
      <pc:chgData name="Michael Davey" userId="c8fe1eee-ca55-489b-85da-3b934896c20c" providerId="ADAL" clId="{8CEAA2BF-B41F-4C9D-A466-829DF3A1BDEA}" dt="2021-08-04T13:48:45.189" v="964"/>
      <pc:docMkLst>
        <pc:docMk/>
      </pc:docMkLst>
      <pc:sldChg chg="add del">
        <pc:chgData name="Michael Davey" userId="c8fe1eee-ca55-489b-85da-3b934896c20c" providerId="ADAL" clId="{8CEAA2BF-B41F-4C9D-A466-829DF3A1BDEA}" dt="2021-08-04T12:26:28.360" v="7" actId="47"/>
        <pc:sldMkLst>
          <pc:docMk/>
          <pc:sldMk cId="1292815763" sldId="256"/>
        </pc:sldMkLst>
      </pc:sldChg>
      <pc:sldChg chg="add del">
        <pc:chgData name="Michael Davey" userId="c8fe1eee-ca55-489b-85da-3b934896c20c" providerId="ADAL" clId="{8CEAA2BF-B41F-4C9D-A466-829DF3A1BDEA}" dt="2021-08-04T12:26:28.360" v="7" actId="47"/>
        <pc:sldMkLst>
          <pc:docMk/>
          <pc:sldMk cId="1839056274" sldId="257"/>
        </pc:sldMkLst>
      </pc:sldChg>
      <pc:sldChg chg="add del">
        <pc:chgData name="Michael Davey" userId="c8fe1eee-ca55-489b-85da-3b934896c20c" providerId="ADAL" clId="{8CEAA2BF-B41F-4C9D-A466-829DF3A1BDEA}" dt="2021-08-04T12:27:19.906" v="23" actId="47"/>
        <pc:sldMkLst>
          <pc:docMk/>
          <pc:sldMk cId="224234869" sldId="319"/>
        </pc:sldMkLst>
      </pc:sldChg>
      <pc:sldChg chg="add del">
        <pc:chgData name="Michael Davey" userId="c8fe1eee-ca55-489b-85da-3b934896c20c" providerId="ADAL" clId="{8CEAA2BF-B41F-4C9D-A466-829DF3A1BDEA}" dt="2021-08-04T12:27:19.906" v="23" actId="47"/>
        <pc:sldMkLst>
          <pc:docMk/>
          <pc:sldMk cId="3031387923" sldId="331"/>
        </pc:sldMkLst>
      </pc:sldChg>
      <pc:sldChg chg="modSp mod">
        <pc:chgData name="Michael Davey" userId="c8fe1eee-ca55-489b-85da-3b934896c20c" providerId="ADAL" clId="{8CEAA2BF-B41F-4C9D-A466-829DF3A1BDEA}" dt="2021-08-04T13:05:20.970" v="369" actId="255"/>
        <pc:sldMkLst>
          <pc:docMk/>
          <pc:sldMk cId="1031482653" sldId="336"/>
        </pc:sldMkLst>
        <pc:spChg chg="mod">
          <ac:chgData name="Michael Davey" userId="c8fe1eee-ca55-489b-85da-3b934896c20c" providerId="ADAL" clId="{8CEAA2BF-B41F-4C9D-A466-829DF3A1BDEA}" dt="2021-08-04T13:05:20.970" v="369" actId="255"/>
          <ac:spMkLst>
            <pc:docMk/>
            <pc:sldMk cId="1031482653" sldId="336"/>
            <ac:spMk id="3" creationId="{DF7E681C-1BAF-4A4A-92E7-75E906979026}"/>
          </ac:spMkLst>
        </pc:spChg>
      </pc:sldChg>
      <pc:sldChg chg="add del">
        <pc:chgData name="Michael Davey" userId="c8fe1eee-ca55-489b-85da-3b934896c20c" providerId="ADAL" clId="{8CEAA2BF-B41F-4C9D-A466-829DF3A1BDEA}" dt="2021-08-04T12:27:19.379" v="21" actId="47"/>
        <pc:sldMkLst>
          <pc:docMk/>
          <pc:sldMk cId="3530255601" sldId="350"/>
        </pc:sldMkLst>
      </pc:sldChg>
      <pc:sldChg chg="add del">
        <pc:chgData name="Michael Davey" userId="c8fe1eee-ca55-489b-85da-3b934896c20c" providerId="ADAL" clId="{8CEAA2BF-B41F-4C9D-A466-829DF3A1BDEA}" dt="2021-08-04T12:26:28.360" v="7" actId="47"/>
        <pc:sldMkLst>
          <pc:docMk/>
          <pc:sldMk cId="2390556482" sldId="357"/>
        </pc:sldMkLst>
      </pc:sldChg>
      <pc:sldChg chg="addSp delSp modSp add del mod modClrScheme addAnim delAnim chgLayout modNotesTx">
        <pc:chgData name="Michael Davey" userId="c8fe1eee-ca55-489b-85da-3b934896c20c" providerId="ADAL" clId="{8CEAA2BF-B41F-4C9D-A466-829DF3A1BDEA}" dt="2021-08-04T13:29:03.449" v="647" actId="20577"/>
        <pc:sldMkLst>
          <pc:docMk/>
          <pc:sldMk cId="481315879" sldId="361"/>
        </pc:sldMkLst>
        <pc:spChg chg="add del mod ord">
          <ac:chgData name="Michael Davey" userId="c8fe1eee-ca55-489b-85da-3b934896c20c" providerId="ADAL" clId="{8CEAA2BF-B41F-4C9D-A466-829DF3A1BDEA}" dt="2021-08-04T12:28:46.775" v="48" actId="700"/>
          <ac:spMkLst>
            <pc:docMk/>
            <pc:sldMk cId="481315879" sldId="361"/>
            <ac:spMk id="2" creationId="{214423A1-1761-41A6-B0B5-E07BA370163D}"/>
          </ac:spMkLst>
        </pc:spChg>
        <pc:spChg chg="mod ord">
          <ac:chgData name="Michael Davey" userId="c8fe1eee-ca55-489b-85da-3b934896c20c" providerId="ADAL" clId="{8CEAA2BF-B41F-4C9D-A466-829DF3A1BDEA}" dt="2021-08-04T12:34:43.102" v="225" actId="700"/>
          <ac:spMkLst>
            <pc:docMk/>
            <pc:sldMk cId="481315879" sldId="361"/>
            <ac:spMk id="3" creationId="{A60DF97A-544B-4683-A1C5-D792E11E874E}"/>
          </ac:spMkLst>
        </pc:spChg>
        <pc:spChg chg="del mod ord">
          <ac:chgData name="Michael Davey" userId="c8fe1eee-ca55-489b-85da-3b934896c20c" providerId="ADAL" clId="{8CEAA2BF-B41F-4C9D-A466-829DF3A1BDEA}" dt="2021-08-04T12:35:21.124" v="227" actId="478"/>
          <ac:spMkLst>
            <pc:docMk/>
            <pc:sldMk cId="481315879" sldId="361"/>
            <ac:spMk id="4" creationId="{7CA35432-A036-4031-86A8-16AD09577206}"/>
          </ac:spMkLst>
        </pc:spChg>
        <pc:spChg chg="add del mod ord">
          <ac:chgData name="Michael Davey" userId="c8fe1eee-ca55-489b-85da-3b934896c20c" providerId="ADAL" clId="{8CEAA2BF-B41F-4C9D-A466-829DF3A1BDEA}" dt="2021-08-04T12:28:46.775" v="48" actId="700"/>
          <ac:spMkLst>
            <pc:docMk/>
            <pc:sldMk cId="481315879" sldId="361"/>
            <ac:spMk id="5" creationId="{E2BB2FA7-F52F-491E-9424-69C0A829552D}"/>
          </ac:spMkLst>
        </pc:spChg>
        <pc:spChg chg="del mod ord">
          <ac:chgData name="Michael Davey" userId="c8fe1eee-ca55-489b-85da-3b934896c20c" providerId="ADAL" clId="{8CEAA2BF-B41F-4C9D-A466-829DF3A1BDEA}" dt="2021-08-04T12:36:54.291" v="240" actId="478"/>
          <ac:spMkLst>
            <pc:docMk/>
            <pc:sldMk cId="481315879" sldId="361"/>
            <ac:spMk id="6" creationId="{4FB20E7F-724C-4E1F-85EC-1E9F75873691}"/>
          </ac:spMkLst>
        </pc:spChg>
        <pc:spChg chg="add del mod ord">
          <ac:chgData name="Michael Davey" userId="c8fe1eee-ca55-489b-85da-3b934896c20c" providerId="ADAL" clId="{8CEAA2BF-B41F-4C9D-A466-829DF3A1BDEA}" dt="2021-08-04T12:29:08.452" v="53" actId="478"/>
          <ac:spMkLst>
            <pc:docMk/>
            <pc:sldMk cId="481315879" sldId="361"/>
            <ac:spMk id="7" creationId="{B4A557AB-62CE-4E0B-B359-B33114E90F13}"/>
          </ac:spMkLst>
        </pc:spChg>
        <pc:spChg chg="add del">
          <ac:chgData name="Michael Davey" userId="c8fe1eee-ca55-489b-85da-3b934896c20c" providerId="ADAL" clId="{8CEAA2BF-B41F-4C9D-A466-829DF3A1BDEA}" dt="2021-08-04T12:27:19.968" v="25" actId="478"/>
          <ac:spMkLst>
            <pc:docMk/>
            <pc:sldMk cId="481315879" sldId="361"/>
            <ac:spMk id="8" creationId="{8718FF4B-53F0-4D27-9B78-1E383620D2ED}"/>
          </ac:spMkLst>
        </pc:spChg>
        <pc:spChg chg="add del">
          <ac:chgData name="Michael Davey" userId="c8fe1eee-ca55-489b-85da-3b934896c20c" providerId="ADAL" clId="{8CEAA2BF-B41F-4C9D-A466-829DF3A1BDEA}" dt="2021-08-04T12:27:19.968" v="25" actId="478"/>
          <ac:spMkLst>
            <pc:docMk/>
            <pc:sldMk cId="481315879" sldId="361"/>
            <ac:spMk id="9" creationId="{37207028-778A-4927-9ED7-0AEB34306C8D}"/>
          </ac:spMkLst>
        </pc:spChg>
        <pc:spChg chg="add del mod ord">
          <ac:chgData name="Michael Davey" userId="c8fe1eee-ca55-489b-85da-3b934896c20c" providerId="ADAL" clId="{8CEAA2BF-B41F-4C9D-A466-829DF3A1BDEA}" dt="2021-08-04T12:29:06.227" v="52" actId="700"/>
          <ac:spMkLst>
            <pc:docMk/>
            <pc:sldMk cId="481315879" sldId="361"/>
            <ac:spMk id="10" creationId="{2D0B991B-37DD-4ECB-AC45-65A91FECF102}"/>
          </ac:spMkLst>
        </pc:spChg>
        <pc:spChg chg="add del mod ord">
          <ac:chgData name="Michael Davey" userId="c8fe1eee-ca55-489b-85da-3b934896c20c" providerId="ADAL" clId="{8CEAA2BF-B41F-4C9D-A466-829DF3A1BDEA}" dt="2021-08-04T12:29:09.852" v="54" actId="478"/>
          <ac:spMkLst>
            <pc:docMk/>
            <pc:sldMk cId="481315879" sldId="361"/>
            <ac:spMk id="11" creationId="{2BE06115-9915-45D7-BCF5-27CF9AB987DC}"/>
          </ac:spMkLst>
        </pc:spChg>
        <pc:spChg chg="add del mod">
          <ac:chgData name="Michael Davey" userId="c8fe1eee-ca55-489b-85da-3b934896c20c" providerId="ADAL" clId="{8CEAA2BF-B41F-4C9D-A466-829DF3A1BDEA}" dt="2021-08-04T12:27:47.477" v="33"/>
          <ac:spMkLst>
            <pc:docMk/>
            <pc:sldMk cId="481315879" sldId="361"/>
            <ac:spMk id="13" creationId="{69B1D84E-23B4-48F9-945E-9CE51530830D}"/>
          </ac:spMkLst>
        </pc:spChg>
        <pc:spChg chg="add del">
          <ac:chgData name="Michael Davey" userId="c8fe1eee-ca55-489b-85da-3b934896c20c" providerId="ADAL" clId="{8CEAA2BF-B41F-4C9D-A466-829DF3A1BDEA}" dt="2021-08-04T12:30:10.200" v="63"/>
          <ac:spMkLst>
            <pc:docMk/>
            <pc:sldMk cId="481315879" sldId="361"/>
            <ac:spMk id="14" creationId="{910C5822-B546-4364-A502-B7FE980807EA}"/>
          </ac:spMkLst>
        </pc:spChg>
        <pc:spChg chg="add mod">
          <ac:chgData name="Michael Davey" userId="c8fe1eee-ca55-489b-85da-3b934896c20c" providerId="ADAL" clId="{8CEAA2BF-B41F-4C9D-A466-829DF3A1BDEA}" dt="2021-08-04T13:29:03.449" v="647" actId="20577"/>
          <ac:spMkLst>
            <pc:docMk/>
            <pc:sldMk cId="481315879" sldId="361"/>
            <ac:spMk id="16" creationId="{0D0C25AF-9EDD-4ECE-B555-749B44D16BC1}"/>
          </ac:spMkLst>
        </pc:spChg>
        <pc:spChg chg="add del">
          <ac:chgData name="Michael Davey" userId="c8fe1eee-ca55-489b-85da-3b934896c20c" providerId="ADAL" clId="{8CEAA2BF-B41F-4C9D-A466-829DF3A1BDEA}" dt="2021-08-04T12:30:21.468" v="65"/>
          <ac:spMkLst>
            <pc:docMk/>
            <pc:sldMk cId="481315879" sldId="361"/>
            <ac:spMk id="17" creationId="{FDE3A59A-FAF5-4874-B7B0-5B3CEAA44F8F}"/>
          </ac:spMkLst>
        </pc:spChg>
        <pc:spChg chg="mod">
          <ac:chgData name="Michael Davey" userId="c8fe1eee-ca55-489b-85da-3b934896c20c" providerId="ADAL" clId="{8CEAA2BF-B41F-4C9D-A466-829DF3A1BDEA}" dt="2021-08-04T12:35:36.932" v="228" actId="20577"/>
          <ac:spMkLst>
            <pc:docMk/>
            <pc:sldMk cId="481315879" sldId="361"/>
            <ac:spMk id="18" creationId="{5C3EC7CD-5300-4CF3-9A89-2874A2D6C691}"/>
          </ac:spMkLst>
        </pc:spChg>
        <pc:spChg chg="add del mod ord">
          <ac:chgData name="Michael Davey" userId="c8fe1eee-ca55-489b-85da-3b934896c20c" providerId="ADAL" clId="{8CEAA2BF-B41F-4C9D-A466-829DF3A1BDEA}" dt="2021-08-04T12:34:43.102" v="225" actId="700"/>
          <ac:spMkLst>
            <pc:docMk/>
            <pc:sldMk cId="481315879" sldId="361"/>
            <ac:spMk id="20" creationId="{04882A4A-1A84-4B6E-88B2-CC4B00A3BB26}"/>
          </ac:spMkLst>
        </pc:spChg>
        <pc:spChg chg="add del mod ord">
          <ac:chgData name="Michael Davey" userId="c8fe1eee-ca55-489b-85da-3b934896c20c" providerId="ADAL" clId="{8CEAA2BF-B41F-4C9D-A466-829DF3A1BDEA}" dt="2021-08-04T12:34:43.102" v="225" actId="700"/>
          <ac:spMkLst>
            <pc:docMk/>
            <pc:sldMk cId="481315879" sldId="361"/>
            <ac:spMk id="21" creationId="{C0015D17-E963-4B2D-8D5B-78FED15CAB35}"/>
          </ac:spMkLst>
        </pc:spChg>
        <pc:picChg chg="add del">
          <ac:chgData name="Michael Davey" userId="c8fe1eee-ca55-489b-85da-3b934896c20c" providerId="ADAL" clId="{8CEAA2BF-B41F-4C9D-A466-829DF3A1BDEA}" dt="2021-08-04T12:27:19.968" v="25" actId="478"/>
          <ac:picMkLst>
            <pc:docMk/>
            <pc:sldMk cId="481315879" sldId="361"/>
            <ac:picMk id="12" creationId="{DDFC4CD6-947E-425A-B06C-5C06C37151B1}"/>
          </ac:picMkLst>
        </pc:picChg>
        <pc:picChg chg="add del">
          <ac:chgData name="Michael Davey" userId="c8fe1eee-ca55-489b-85da-3b934896c20c" providerId="ADAL" clId="{8CEAA2BF-B41F-4C9D-A466-829DF3A1BDEA}" dt="2021-08-04T12:27:19.968" v="25" actId="478"/>
          <ac:picMkLst>
            <pc:docMk/>
            <pc:sldMk cId="481315879" sldId="361"/>
            <ac:picMk id="15" creationId="{16AAF9E2-F635-4023-801F-5A7E0235AD1E}"/>
          </ac:picMkLst>
        </pc:picChg>
        <pc:picChg chg="add mod ord modCrop">
          <ac:chgData name="Michael Davey" userId="c8fe1eee-ca55-489b-85da-3b934896c20c" providerId="ADAL" clId="{8CEAA2BF-B41F-4C9D-A466-829DF3A1BDEA}" dt="2021-08-04T12:41:47.882" v="288" actId="1076"/>
          <ac:picMkLst>
            <pc:docMk/>
            <pc:sldMk cId="481315879" sldId="361"/>
            <ac:picMk id="19" creationId="{29482512-0151-45D1-BF6E-59A14FBA41D8}"/>
          </ac:picMkLst>
        </pc:picChg>
      </pc:sldChg>
      <pc:sldChg chg="add del">
        <pc:chgData name="Michael Davey" userId="c8fe1eee-ca55-489b-85da-3b934896c20c" providerId="ADAL" clId="{8CEAA2BF-B41F-4C9D-A466-829DF3A1BDEA}" dt="2021-08-04T12:26:28.360" v="7" actId="47"/>
        <pc:sldMkLst>
          <pc:docMk/>
          <pc:sldMk cId="162871925" sldId="366"/>
        </pc:sldMkLst>
      </pc:sldChg>
      <pc:sldChg chg="add del">
        <pc:chgData name="Michael Davey" userId="c8fe1eee-ca55-489b-85da-3b934896c20c" providerId="ADAL" clId="{8CEAA2BF-B41F-4C9D-A466-829DF3A1BDEA}" dt="2021-08-04T12:26:28.360" v="7" actId="47"/>
        <pc:sldMkLst>
          <pc:docMk/>
          <pc:sldMk cId="3033983434" sldId="367"/>
        </pc:sldMkLst>
      </pc:sldChg>
      <pc:sldChg chg="add del">
        <pc:chgData name="Michael Davey" userId="c8fe1eee-ca55-489b-85da-3b934896c20c" providerId="ADAL" clId="{8CEAA2BF-B41F-4C9D-A466-829DF3A1BDEA}" dt="2021-08-04T12:26:28.360" v="7" actId="47"/>
        <pc:sldMkLst>
          <pc:docMk/>
          <pc:sldMk cId="1721908847" sldId="369"/>
        </pc:sldMkLst>
      </pc:sldChg>
      <pc:sldChg chg="add del">
        <pc:chgData name="Michael Davey" userId="c8fe1eee-ca55-489b-85da-3b934896c20c" providerId="ADAL" clId="{8CEAA2BF-B41F-4C9D-A466-829DF3A1BDEA}" dt="2021-08-04T12:26:28.360" v="7" actId="47"/>
        <pc:sldMkLst>
          <pc:docMk/>
          <pc:sldMk cId="105505387" sldId="370"/>
        </pc:sldMkLst>
      </pc:sldChg>
      <pc:sldChg chg="add del">
        <pc:chgData name="Michael Davey" userId="c8fe1eee-ca55-489b-85da-3b934896c20c" providerId="ADAL" clId="{8CEAA2BF-B41F-4C9D-A466-829DF3A1BDEA}" dt="2021-08-04T12:26:28.360" v="7" actId="47"/>
        <pc:sldMkLst>
          <pc:docMk/>
          <pc:sldMk cId="1085528909" sldId="375"/>
        </pc:sldMkLst>
      </pc:sldChg>
      <pc:sldChg chg="add del">
        <pc:chgData name="Michael Davey" userId="c8fe1eee-ca55-489b-85da-3b934896c20c" providerId="ADAL" clId="{8CEAA2BF-B41F-4C9D-A466-829DF3A1BDEA}" dt="2021-08-04T12:26:31.106" v="8" actId="47"/>
        <pc:sldMkLst>
          <pc:docMk/>
          <pc:sldMk cId="1890828377" sldId="376"/>
        </pc:sldMkLst>
      </pc:sldChg>
      <pc:sldChg chg="add del">
        <pc:chgData name="Michael Davey" userId="c8fe1eee-ca55-489b-85da-3b934896c20c" providerId="ADAL" clId="{8CEAA2BF-B41F-4C9D-A466-829DF3A1BDEA}" dt="2021-08-04T12:26:19.734" v="6" actId="47"/>
        <pc:sldMkLst>
          <pc:docMk/>
          <pc:sldMk cId="1113879612" sldId="377"/>
        </pc:sldMkLst>
      </pc:sldChg>
      <pc:sldChg chg="addSp delSp modSp mod modAnim modNotesTx">
        <pc:chgData name="Michael Davey" userId="c8fe1eee-ca55-489b-85da-3b934896c20c" providerId="ADAL" clId="{8CEAA2BF-B41F-4C9D-A466-829DF3A1BDEA}" dt="2021-08-04T13:45:08.749" v="961" actId="20577"/>
        <pc:sldMkLst>
          <pc:docMk/>
          <pc:sldMk cId="2350557387" sldId="379"/>
        </pc:sldMkLst>
        <pc:spChg chg="mod">
          <ac:chgData name="Michael Davey" userId="c8fe1eee-ca55-489b-85da-3b934896c20c" providerId="ADAL" clId="{8CEAA2BF-B41F-4C9D-A466-829DF3A1BDEA}" dt="2021-08-04T13:38:29.103" v="904" actId="164"/>
          <ac:spMkLst>
            <pc:docMk/>
            <pc:sldMk cId="2350557387" sldId="379"/>
            <ac:spMk id="9" creationId="{751EFF9F-09BC-4ADA-A3FD-8F0C6F706FD4}"/>
          </ac:spMkLst>
        </pc:spChg>
        <pc:spChg chg="add mod topLvl">
          <ac:chgData name="Michael Davey" userId="c8fe1eee-ca55-489b-85da-3b934896c20c" providerId="ADAL" clId="{8CEAA2BF-B41F-4C9D-A466-829DF3A1BDEA}" dt="2021-08-04T13:40:16.152" v="950" actId="164"/>
          <ac:spMkLst>
            <pc:docMk/>
            <pc:sldMk cId="2350557387" sldId="379"/>
            <ac:spMk id="10" creationId="{8832D777-9F0D-49EB-BA20-877DF833BEE0}"/>
          </ac:spMkLst>
        </pc:spChg>
        <pc:spChg chg="mod">
          <ac:chgData name="Michael Davey" userId="c8fe1eee-ca55-489b-85da-3b934896c20c" providerId="ADAL" clId="{8CEAA2BF-B41F-4C9D-A466-829DF3A1BDEA}" dt="2021-08-04T13:38:32.729" v="905" actId="164"/>
          <ac:spMkLst>
            <pc:docMk/>
            <pc:sldMk cId="2350557387" sldId="379"/>
            <ac:spMk id="11" creationId="{751EFF9F-09BC-4ADA-A3FD-8F0C6F706FD4}"/>
          </ac:spMkLst>
        </pc:spChg>
        <pc:spChg chg="mod">
          <ac:chgData name="Michael Davey" userId="c8fe1eee-ca55-489b-85da-3b934896c20c" providerId="ADAL" clId="{8CEAA2BF-B41F-4C9D-A466-829DF3A1BDEA}" dt="2021-08-04T13:26:58.239" v="577" actId="20577"/>
          <ac:spMkLst>
            <pc:docMk/>
            <pc:sldMk cId="2350557387" sldId="379"/>
            <ac:spMk id="12" creationId="{751EFF9F-09BC-4ADA-A3FD-8F0C6F706FD4}"/>
          </ac:spMkLst>
        </pc:spChg>
        <pc:grpChg chg="add del mod">
          <ac:chgData name="Michael Davey" userId="c8fe1eee-ca55-489b-85da-3b934896c20c" providerId="ADAL" clId="{8CEAA2BF-B41F-4C9D-A466-829DF3A1BDEA}" dt="2021-08-04T13:40:06.582" v="948" actId="165"/>
          <ac:grpSpMkLst>
            <pc:docMk/>
            <pc:sldMk cId="2350557387" sldId="379"/>
            <ac:grpSpMk id="5" creationId="{1CB96B9E-145D-46DA-907B-3B26B8E37FF9}"/>
          </ac:grpSpMkLst>
        </pc:grpChg>
        <pc:grpChg chg="add mod">
          <ac:chgData name="Michael Davey" userId="c8fe1eee-ca55-489b-85da-3b934896c20c" providerId="ADAL" clId="{8CEAA2BF-B41F-4C9D-A466-829DF3A1BDEA}" dt="2021-08-04T13:40:35.961" v="954" actId="12789"/>
          <ac:grpSpMkLst>
            <pc:docMk/>
            <pc:sldMk cId="2350557387" sldId="379"/>
            <ac:grpSpMk id="6" creationId="{65B532D1-F4FA-4334-ADC0-48284FD242C8}"/>
          </ac:grpSpMkLst>
        </pc:grpChg>
        <pc:grpChg chg="add mod">
          <ac:chgData name="Michael Davey" userId="c8fe1eee-ca55-489b-85da-3b934896c20c" providerId="ADAL" clId="{8CEAA2BF-B41F-4C9D-A466-829DF3A1BDEA}" dt="2021-08-04T13:40:35.961" v="954" actId="12789"/>
          <ac:grpSpMkLst>
            <pc:docMk/>
            <pc:sldMk cId="2350557387" sldId="379"/>
            <ac:grpSpMk id="7" creationId="{AAA7BE59-598B-4541-A606-15D32AB30BD2}"/>
          </ac:grpSpMkLst>
        </pc:grpChg>
        <pc:grpChg chg="add mod">
          <ac:chgData name="Michael Davey" userId="c8fe1eee-ca55-489b-85da-3b934896c20c" providerId="ADAL" clId="{8CEAA2BF-B41F-4C9D-A466-829DF3A1BDEA}" dt="2021-08-04T13:40:35.961" v="954" actId="12789"/>
          <ac:grpSpMkLst>
            <pc:docMk/>
            <pc:sldMk cId="2350557387" sldId="379"/>
            <ac:grpSpMk id="14" creationId="{6D5E46D2-1C21-4838-B404-ED9E8FDD320C}"/>
          </ac:grpSpMkLst>
        </pc:grpChg>
        <pc:picChg chg="add mod topLvl">
          <ac:chgData name="Michael Davey" userId="c8fe1eee-ca55-489b-85da-3b934896c20c" providerId="ADAL" clId="{8CEAA2BF-B41F-4C9D-A466-829DF3A1BDEA}" dt="2021-08-04T13:40:16.152" v="950" actId="164"/>
          <ac:picMkLst>
            <pc:docMk/>
            <pc:sldMk cId="2350557387" sldId="379"/>
            <ac:picMk id="3" creationId="{1F06EF62-903B-4E8C-B96F-0D527442D94A}"/>
          </ac:picMkLst>
        </pc:picChg>
        <pc:picChg chg="mod">
          <ac:chgData name="Michael Davey" userId="c8fe1eee-ca55-489b-85da-3b934896c20c" providerId="ADAL" clId="{8CEAA2BF-B41F-4C9D-A466-829DF3A1BDEA}" dt="2021-08-04T13:38:32.729" v="905" actId="164"/>
          <ac:picMkLst>
            <pc:docMk/>
            <pc:sldMk cId="2350557387" sldId="379"/>
            <ac:picMk id="8" creationId="{2DB740D4-433C-4DFE-A41D-9DA73BED9DAA}"/>
          </ac:picMkLst>
        </pc:picChg>
        <pc:picChg chg="add del mod">
          <ac:chgData name="Michael Davey" userId="c8fe1eee-ca55-489b-85da-3b934896c20c" providerId="ADAL" clId="{8CEAA2BF-B41F-4C9D-A466-829DF3A1BDEA}" dt="2021-08-04T13:34:23.175" v="868" actId="478"/>
          <ac:picMkLst>
            <pc:docMk/>
            <pc:sldMk cId="2350557387" sldId="379"/>
            <ac:picMk id="13" creationId="{EF926746-B007-4A7A-AE73-CF594AFC7890}"/>
          </ac:picMkLst>
        </pc:picChg>
        <pc:picChg chg="mod">
          <ac:chgData name="Michael Davey" userId="c8fe1eee-ca55-489b-85da-3b934896c20c" providerId="ADAL" clId="{8CEAA2BF-B41F-4C9D-A466-829DF3A1BDEA}" dt="2021-08-04T13:38:29.103" v="904" actId="164"/>
          <ac:picMkLst>
            <pc:docMk/>
            <pc:sldMk cId="2350557387" sldId="379"/>
            <ac:picMk id="30" creationId="{C580C6F6-9970-4E9E-A92A-BCFE01B4C990}"/>
          </ac:picMkLst>
        </pc:picChg>
        <pc:picChg chg="add del">
          <ac:chgData name="Michael Davey" userId="c8fe1eee-ca55-489b-85da-3b934896c20c" providerId="ADAL" clId="{8CEAA2BF-B41F-4C9D-A466-829DF3A1BDEA}" dt="2021-08-04T13:34:40.608" v="870"/>
          <ac:picMkLst>
            <pc:docMk/>
            <pc:sldMk cId="2350557387" sldId="379"/>
            <ac:picMk id="3074" creationId="{93146A4A-1E2E-497E-A212-13A70189A6B8}"/>
          </ac:picMkLst>
        </pc:picChg>
      </pc:sldChg>
      <pc:sldChg chg="new del">
        <pc:chgData name="Michael Davey" userId="c8fe1eee-ca55-489b-85da-3b934896c20c" providerId="ADAL" clId="{8CEAA2BF-B41F-4C9D-A466-829DF3A1BDEA}" dt="2021-08-04T12:27:29.157" v="28" actId="47"/>
        <pc:sldMkLst>
          <pc:docMk/>
          <pc:sldMk cId="502208485" sldId="380"/>
        </pc:sldMkLst>
      </pc:sldChg>
      <pc:sldChg chg="addSp delSp modSp new del mod modClrScheme chgLayout">
        <pc:chgData name="Michael Davey" userId="c8fe1eee-ca55-489b-85da-3b934896c20c" providerId="ADAL" clId="{8CEAA2BF-B41F-4C9D-A466-829DF3A1BDEA}" dt="2021-08-04T12:28:18.905" v="39" actId="680"/>
        <pc:sldMkLst>
          <pc:docMk/>
          <pc:sldMk cId="1762392647" sldId="380"/>
        </pc:sldMkLst>
        <pc:spChg chg="add del mod ord">
          <ac:chgData name="Michael Davey" userId="c8fe1eee-ca55-489b-85da-3b934896c20c" providerId="ADAL" clId="{8CEAA2BF-B41F-4C9D-A466-829DF3A1BDEA}" dt="2021-08-04T12:28:18.614" v="38" actId="700"/>
          <ac:spMkLst>
            <pc:docMk/>
            <pc:sldMk cId="1762392647" sldId="380"/>
            <ac:spMk id="2" creationId="{3842E592-10B4-4F48-AA2B-0395FEA0C949}"/>
          </ac:spMkLst>
        </pc:spChg>
        <pc:spChg chg="add del">
          <ac:chgData name="Michael Davey" userId="c8fe1eee-ca55-489b-85da-3b934896c20c" providerId="ADAL" clId="{8CEAA2BF-B41F-4C9D-A466-829DF3A1BDEA}" dt="2021-08-04T12:28:18.614" v="38" actId="700"/>
          <ac:spMkLst>
            <pc:docMk/>
            <pc:sldMk cId="1762392647" sldId="380"/>
            <ac:spMk id="3" creationId="{0235739F-EE59-484A-895D-6B1CCD763BC6}"/>
          </ac:spMkLst>
        </pc:spChg>
        <pc:spChg chg="mod ord">
          <ac:chgData name="Michael Davey" userId="c8fe1eee-ca55-489b-85da-3b934896c20c" providerId="ADAL" clId="{8CEAA2BF-B41F-4C9D-A466-829DF3A1BDEA}" dt="2021-08-04T12:28:18.614" v="38" actId="700"/>
          <ac:spMkLst>
            <pc:docMk/>
            <pc:sldMk cId="1762392647" sldId="380"/>
            <ac:spMk id="4" creationId="{1C143FB0-C9FE-4A06-8275-B86B851F6F70}"/>
          </ac:spMkLst>
        </pc:spChg>
        <pc:spChg chg="mod ord">
          <ac:chgData name="Michael Davey" userId="c8fe1eee-ca55-489b-85da-3b934896c20c" providerId="ADAL" clId="{8CEAA2BF-B41F-4C9D-A466-829DF3A1BDEA}" dt="2021-08-04T12:28:18.614" v="38" actId="700"/>
          <ac:spMkLst>
            <pc:docMk/>
            <pc:sldMk cId="1762392647" sldId="380"/>
            <ac:spMk id="5" creationId="{923768CC-F59E-442C-A1CF-90290CA45DC0}"/>
          </ac:spMkLst>
        </pc:spChg>
        <pc:spChg chg="mod ord">
          <ac:chgData name="Michael Davey" userId="c8fe1eee-ca55-489b-85da-3b934896c20c" providerId="ADAL" clId="{8CEAA2BF-B41F-4C9D-A466-829DF3A1BDEA}" dt="2021-08-04T12:28:18.614" v="38" actId="700"/>
          <ac:spMkLst>
            <pc:docMk/>
            <pc:sldMk cId="1762392647" sldId="380"/>
            <ac:spMk id="6" creationId="{042A2418-FFA9-4846-A69B-A6D9B32CD956}"/>
          </ac:spMkLst>
        </pc:spChg>
        <pc:spChg chg="add del mod ord">
          <ac:chgData name="Michael Davey" userId="c8fe1eee-ca55-489b-85da-3b934896c20c" providerId="ADAL" clId="{8CEAA2BF-B41F-4C9D-A466-829DF3A1BDEA}" dt="2021-08-04T12:28:18.614" v="38" actId="700"/>
          <ac:spMkLst>
            <pc:docMk/>
            <pc:sldMk cId="1762392647" sldId="380"/>
            <ac:spMk id="7" creationId="{3F75CCAA-E626-432B-A912-2C8A1F08797B}"/>
          </ac:spMkLst>
        </pc:spChg>
      </pc:sldChg>
      <pc:sldChg chg="add del">
        <pc:chgData name="Michael Davey" userId="c8fe1eee-ca55-489b-85da-3b934896c20c" providerId="ADAL" clId="{8CEAA2BF-B41F-4C9D-A466-829DF3A1BDEA}" dt="2021-08-04T12:26:31.106" v="8" actId="47"/>
        <pc:sldMkLst>
          <pc:docMk/>
          <pc:sldMk cId="2082870615" sldId="380"/>
        </pc:sldMkLst>
      </pc:sldChg>
      <pc:sldChg chg="addSp delSp modSp add del mod">
        <pc:chgData name="Michael Davey" userId="c8fe1eee-ca55-489b-85da-3b934896c20c" providerId="ADAL" clId="{8CEAA2BF-B41F-4C9D-A466-829DF3A1BDEA}" dt="2021-08-04T13:03:34.797" v="333" actId="47"/>
        <pc:sldMkLst>
          <pc:docMk/>
          <pc:sldMk cId="2247348802" sldId="380"/>
        </pc:sldMkLst>
        <pc:spChg chg="add del mod">
          <ac:chgData name="Michael Davey" userId="c8fe1eee-ca55-489b-85da-3b934896c20c" providerId="ADAL" clId="{8CEAA2BF-B41F-4C9D-A466-829DF3A1BDEA}" dt="2021-08-04T12:29:24.732" v="57" actId="20577"/>
          <ac:spMkLst>
            <pc:docMk/>
            <pc:sldMk cId="2247348802" sldId="380"/>
            <ac:spMk id="10" creationId="{2D0B991B-37DD-4ECB-AC45-65A91FECF102}"/>
          </ac:spMkLst>
        </pc:spChg>
      </pc:sldChg>
      <pc:sldChg chg="new del">
        <pc:chgData name="Michael Davey" userId="c8fe1eee-ca55-489b-85da-3b934896c20c" providerId="ADAL" clId="{8CEAA2BF-B41F-4C9D-A466-829DF3A1BDEA}" dt="2021-08-04T12:26:00.861" v="3" actId="680"/>
        <pc:sldMkLst>
          <pc:docMk/>
          <pc:sldMk cId="2353717594" sldId="380"/>
        </pc:sldMkLst>
      </pc:sldChg>
      <pc:sldChg chg="addSp delSp modSp add mod modAnim">
        <pc:chgData name="Michael Davey" userId="c8fe1eee-ca55-489b-85da-3b934896c20c" providerId="ADAL" clId="{8CEAA2BF-B41F-4C9D-A466-829DF3A1BDEA}" dt="2021-08-04T13:48:38.714" v="963"/>
        <pc:sldMkLst>
          <pc:docMk/>
          <pc:sldMk cId="778297062" sldId="381"/>
        </pc:sldMkLst>
        <pc:spChg chg="add del">
          <ac:chgData name="Michael Davey" userId="c8fe1eee-ca55-489b-85da-3b934896c20c" providerId="ADAL" clId="{8CEAA2BF-B41F-4C9D-A466-829DF3A1BDEA}" dt="2021-08-04T12:39:13.109" v="256"/>
          <ac:spMkLst>
            <pc:docMk/>
            <pc:sldMk cId="778297062" sldId="381"/>
            <ac:spMk id="2" creationId="{EC2FF7F9-8B3B-4589-B0AD-28FD4DCF531B}"/>
          </ac:spMkLst>
        </pc:spChg>
        <pc:spChg chg="add mod ord">
          <ac:chgData name="Michael Davey" userId="c8fe1eee-ca55-489b-85da-3b934896c20c" providerId="ADAL" clId="{8CEAA2BF-B41F-4C9D-A466-829DF3A1BDEA}" dt="2021-08-04T13:19:25.990" v="403" actId="552"/>
          <ac:spMkLst>
            <pc:docMk/>
            <pc:sldMk cId="778297062" sldId="381"/>
            <ac:spMk id="6" creationId="{E6368A69-BCCC-4776-9A73-4CB59378843F}"/>
          </ac:spMkLst>
        </pc:spChg>
        <pc:spChg chg="mod">
          <ac:chgData name="Michael Davey" userId="c8fe1eee-ca55-489b-85da-3b934896c20c" providerId="ADAL" clId="{8CEAA2BF-B41F-4C9D-A466-829DF3A1BDEA}" dt="2021-08-04T13:47:16.080" v="962" actId="20577"/>
          <ac:spMkLst>
            <pc:docMk/>
            <pc:sldMk cId="778297062" sldId="381"/>
            <ac:spMk id="16" creationId="{0D0C25AF-9EDD-4ECE-B555-749B44D16BC1}"/>
          </ac:spMkLst>
        </pc:spChg>
        <pc:spChg chg="mod">
          <ac:chgData name="Michael Davey" userId="c8fe1eee-ca55-489b-85da-3b934896c20c" providerId="ADAL" clId="{8CEAA2BF-B41F-4C9D-A466-829DF3A1BDEA}" dt="2021-08-04T12:40:23.092" v="281"/>
          <ac:spMkLst>
            <pc:docMk/>
            <pc:sldMk cId="778297062" sldId="381"/>
            <ac:spMk id="18" creationId="{5C3EC7CD-5300-4CF3-9A89-2874A2D6C691}"/>
          </ac:spMkLst>
        </pc:spChg>
        <pc:picChg chg="add del mod modCrop">
          <ac:chgData name="Michael Davey" userId="c8fe1eee-ca55-489b-85da-3b934896c20c" providerId="ADAL" clId="{8CEAA2BF-B41F-4C9D-A466-829DF3A1BDEA}" dt="2021-08-04T12:46:03.251" v="326" actId="478"/>
          <ac:picMkLst>
            <pc:docMk/>
            <pc:sldMk cId="778297062" sldId="381"/>
            <ac:picMk id="4" creationId="{34FB4693-EA9B-4E6A-93EF-FE80E2A5F2CA}"/>
          </ac:picMkLst>
        </pc:picChg>
        <pc:picChg chg="add mod">
          <ac:chgData name="Michael Davey" userId="c8fe1eee-ca55-489b-85da-3b934896c20c" providerId="ADAL" clId="{8CEAA2BF-B41F-4C9D-A466-829DF3A1BDEA}" dt="2021-08-04T13:19:25.990" v="403" actId="552"/>
          <ac:picMkLst>
            <pc:docMk/>
            <pc:sldMk cId="778297062" sldId="381"/>
            <ac:picMk id="5" creationId="{FD78D8F1-A210-423F-BAD5-DCCB6FED8C00}"/>
          </ac:picMkLst>
        </pc:picChg>
        <pc:picChg chg="del">
          <ac:chgData name="Michael Davey" userId="c8fe1eee-ca55-489b-85da-3b934896c20c" providerId="ADAL" clId="{8CEAA2BF-B41F-4C9D-A466-829DF3A1BDEA}" dt="2021-08-04T12:38:55.947" v="253" actId="478"/>
          <ac:picMkLst>
            <pc:docMk/>
            <pc:sldMk cId="778297062" sldId="381"/>
            <ac:picMk id="19" creationId="{29482512-0151-45D1-BF6E-59A14FBA41D8}"/>
          </ac:picMkLst>
        </pc:picChg>
      </pc:sldChg>
      <pc:sldChg chg="new del">
        <pc:chgData name="Michael Davey" userId="c8fe1eee-ca55-489b-85da-3b934896c20c" providerId="ADAL" clId="{8CEAA2BF-B41F-4C9D-A466-829DF3A1BDEA}" dt="2021-08-04T12:28:18.354" v="37" actId="680"/>
        <pc:sldMkLst>
          <pc:docMk/>
          <pc:sldMk cId="860413088" sldId="381"/>
        </pc:sldMkLst>
      </pc:sldChg>
      <pc:sldChg chg="new del">
        <pc:chgData name="Michael Davey" userId="c8fe1eee-ca55-489b-85da-3b934896c20c" providerId="ADAL" clId="{8CEAA2BF-B41F-4C9D-A466-829DF3A1BDEA}" dt="2021-08-04T12:42:46.942" v="293" actId="680"/>
        <pc:sldMkLst>
          <pc:docMk/>
          <pc:sldMk cId="370583475" sldId="382"/>
        </pc:sldMkLst>
      </pc:sldChg>
      <pc:sldChg chg="addSp delSp modSp add mod modAnim">
        <pc:chgData name="Michael Davey" userId="c8fe1eee-ca55-489b-85da-3b934896c20c" providerId="ADAL" clId="{8CEAA2BF-B41F-4C9D-A466-829DF3A1BDEA}" dt="2021-08-04T13:48:45.189" v="964"/>
        <pc:sldMkLst>
          <pc:docMk/>
          <pc:sldMk cId="2233080400" sldId="382"/>
        </pc:sldMkLst>
        <pc:spChg chg="add mod ord">
          <ac:chgData name="Michael Davey" userId="c8fe1eee-ca55-489b-85da-3b934896c20c" providerId="ADAL" clId="{8CEAA2BF-B41F-4C9D-A466-829DF3A1BDEA}" dt="2021-08-04T13:18:39.160" v="397" actId="207"/>
          <ac:spMkLst>
            <pc:docMk/>
            <pc:sldMk cId="2233080400" sldId="382"/>
            <ac:spMk id="4" creationId="{3CC331D3-188F-4B76-9D8E-5FF9EBE9F6D0}"/>
          </ac:spMkLst>
        </pc:spChg>
        <pc:spChg chg="mod">
          <ac:chgData name="Michael Davey" userId="c8fe1eee-ca55-489b-85da-3b934896c20c" providerId="ADAL" clId="{8CEAA2BF-B41F-4C9D-A466-829DF3A1BDEA}" dt="2021-08-04T13:12:00.545" v="384" actId="20577"/>
          <ac:spMkLst>
            <pc:docMk/>
            <pc:sldMk cId="2233080400" sldId="382"/>
            <ac:spMk id="16" creationId="{0D0C25AF-9EDD-4ECE-B555-749B44D16BC1}"/>
          </ac:spMkLst>
        </pc:spChg>
        <pc:spChg chg="mod">
          <ac:chgData name="Michael Davey" userId="c8fe1eee-ca55-489b-85da-3b934896c20c" providerId="ADAL" clId="{8CEAA2BF-B41F-4C9D-A466-829DF3A1BDEA}" dt="2021-08-04T12:43:03.230" v="297"/>
          <ac:spMkLst>
            <pc:docMk/>
            <pc:sldMk cId="2233080400" sldId="382"/>
            <ac:spMk id="18" creationId="{5C3EC7CD-5300-4CF3-9A89-2874A2D6C691}"/>
          </ac:spMkLst>
        </pc:spChg>
        <pc:picChg chg="add mod modCrop">
          <ac:chgData name="Michael Davey" userId="c8fe1eee-ca55-489b-85da-3b934896c20c" providerId="ADAL" clId="{8CEAA2BF-B41F-4C9D-A466-829DF3A1BDEA}" dt="2021-08-04T13:20:53.767" v="463" actId="1076"/>
          <ac:picMkLst>
            <pc:docMk/>
            <pc:sldMk cId="2233080400" sldId="382"/>
            <ac:picMk id="2" creationId="{E848F966-37FD-4301-8A6D-2806A7252B70}"/>
          </ac:picMkLst>
        </pc:picChg>
        <pc:picChg chg="del">
          <ac:chgData name="Michael Davey" userId="c8fe1eee-ca55-489b-85da-3b934896c20c" providerId="ADAL" clId="{8CEAA2BF-B41F-4C9D-A466-829DF3A1BDEA}" dt="2021-08-04T13:16:16.976" v="385" actId="478"/>
          <ac:picMkLst>
            <pc:docMk/>
            <pc:sldMk cId="2233080400" sldId="382"/>
            <ac:picMk id="19" creationId="{29482512-0151-45D1-BF6E-59A14FBA41D8}"/>
          </ac:picMkLst>
        </pc:picChg>
      </pc:sldChg>
      <pc:sldChg chg="add del">
        <pc:chgData name="Michael Davey" userId="c8fe1eee-ca55-489b-85da-3b934896c20c" providerId="ADAL" clId="{8CEAA2BF-B41F-4C9D-A466-829DF3A1BDEA}" dt="2021-08-04T12:26:31.106" v="8" actId="47"/>
        <pc:sldMkLst>
          <pc:docMk/>
          <pc:sldMk cId="4016269315" sldId="383"/>
        </pc:sldMkLst>
      </pc:sldChg>
      <pc:sldChg chg="add del">
        <pc:chgData name="Michael Davey" userId="c8fe1eee-ca55-489b-85da-3b934896c20c" providerId="ADAL" clId="{8CEAA2BF-B41F-4C9D-A466-829DF3A1BDEA}" dt="2021-08-04T12:26:28.360" v="7" actId="47"/>
        <pc:sldMkLst>
          <pc:docMk/>
          <pc:sldMk cId="206825453" sldId="387"/>
        </pc:sldMkLst>
      </pc:sldChg>
      <pc:sldChg chg="add del">
        <pc:chgData name="Michael Davey" userId="c8fe1eee-ca55-489b-85da-3b934896c20c" providerId="ADAL" clId="{8CEAA2BF-B41F-4C9D-A466-829DF3A1BDEA}" dt="2021-08-04T12:26:28.360" v="7" actId="47"/>
        <pc:sldMkLst>
          <pc:docMk/>
          <pc:sldMk cId="1997140112" sldId="388"/>
        </pc:sldMkLst>
      </pc:sldChg>
      <pc:sldChg chg="add del">
        <pc:chgData name="Michael Davey" userId="c8fe1eee-ca55-489b-85da-3b934896c20c" providerId="ADAL" clId="{8CEAA2BF-B41F-4C9D-A466-829DF3A1BDEA}" dt="2021-08-04T12:26:28.360" v="7" actId="47"/>
        <pc:sldMkLst>
          <pc:docMk/>
          <pc:sldMk cId="2086245632" sldId="389"/>
        </pc:sldMkLst>
      </pc:sldChg>
      <pc:sldChg chg="add del">
        <pc:chgData name="Michael Davey" userId="c8fe1eee-ca55-489b-85da-3b934896c20c" providerId="ADAL" clId="{8CEAA2BF-B41F-4C9D-A466-829DF3A1BDEA}" dt="2021-08-04T12:26:19.734" v="6" actId="47"/>
        <pc:sldMkLst>
          <pc:docMk/>
          <pc:sldMk cId="2274649048" sldId="390"/>
        </pc:sldMkLst>
      </pc:sldChg>
      <pc:sldChg chg="add del">
        <pc:chgData name="Michael Davey" userId="c8fe1eee-ca55-489b-85da-3b934896c20c" providerId="ADAL" clId="{8CEAA2BF-B41F-4C9D-A466-829DF3A1BDEA}" dt="2021-08-04T12:26:19.734" v="6" actId="47"/>
        <pc:sldMkLst>
          <pc:docMk/>
          <pc:sldMk cId="2973237453" sldId="391"/>
        </pc:sldMkLst>
      </pc:sldChg>
      <pc:sldChg chg="add del">
        <pc:chgData name="Michael Davey" userId="c8fe1eee-ca55-489b-85da-3b934896c20c" providerId="ADAL" clId="{8CEAA2BF-B41F-4C9D-A466-829DF3A1BDEA}" dt="2021-08-04T12:26:19.734" v="6" actId="47"/>
        <pc:sldMkLst>
          <pc:docMk/>
          <pc:sldMk cId="4169899390" sldId="392"/>
        </pc:sldMkLst>
      </pc:sldChg>
      <pc:sldChg chg="add del">
        <pc:chgData name="Michael Davey" userId="c8fe1eee-ca55-489b-85da-3b934896c20c" providerId="ADAL" clId="{8CEAA2BF-B41F-4C9D-A466-829DF3A1BDEA}" dt="2021-08-04T12:26:28.360" v="7" actId="47"/>
        <pc:sldMkLst>
          <pc:docMk/>
          <pc:sldMk cId="463866489" sldId="393"/>
        </pc:sldMkLst>
      </pc:sldChg>
      <pc:sldChg chg="add del">
        <pc:chgData name="Michael Davey" userId="c8fe1eee-ca55-489b-85da-3b934896c20c" providerId="ADAL" clId="{8CEAA2BF-B41F-4C9D-A466-829DF3A1BDEA}" dt="2021-08-04T12:26:28.360" v="7" actId="47"/>
        <pc:sldMkLst>
          <pc:docMk/>
          <pc:sldMk cId="962622625" sldId="394"/>
        </pc:sldMkLst>
      </pc:sldChg>
      <pc:sldChg chg="add del">
        <pc:chgData name="Michael Davey" userId="c8fe1eee-ca55-489b-85da-3b934896c20c" providerId="ADAL" clId="{8CEAA2BF-B41F-4C9D-A466-829DF3A1BDEA}" dt="2021-08-04T12:26:28.360" v="7" actId="47"/>
        <pc:sldMkLst>
          <pc:docMk/>
          <pc:sldMk cId="429248819" sldId="395"/>
        </pc:sldMkLst>
      </pc:sldChg>
      <pc:sldChg chg="add del">
        <pc:chgData name="Michael Davey" userId="c8fe1eee-ca55-489b-85da-3b934896c20c" providerId="ADAL" clId="{8CEAA2BF-B41F-4C9D-A466-829DF3A1BDEA}" dt="2021-08-04T12:26:19.734" v="6" actId="47"/>
        <pc:sldMkLst>
          <pc:docMk/>
          <pc:sldMk cId="1732436847" sldId="396"/>
        </pc:sldMkLst>
      </pc:sldChg>
      <pc:sldChg chg="add del">
        <pc:chgData name="Michael Davey" userId="c8fe1eee-ca55-489b-85da-3b934896c20c" providerId="ADAL" clId="{8CEAA2BF-B41F-4C9D-A466-829DF3A1BDEA}" dt="2021-08-04T12:26:28.360" v="7" actId="47"/>
        <pc:sldMkLst>
          <pc:docMk/>
          <pc:sldMk cId="2668617818" sldId="397"/>
        </pc:sldMkLst>
      </pc:sldChg>
      <pc:sldChg chg="del">
        <pc:chgData name="Michael Davey" userId="c8fe1eee-ca55-489b-85da-3b934896c20c" providerId="ADAL" clId="{8CEAA2BF-B41F-4C9D-A466-829DF3A1BDEA}" dt="2021-08-04T12:23:50.606" v="0" actId="47"/>
        <pc:sldMkLst>
          <pc:docMk/>
          <pc:sldMk cId="3131307823" sldId="398"/>
        </pc:sldMkLst>
      </pc:sldChg>
      <pc:sldChg chg="add del">
        <pc:chgData name="Michael Davey" userId="c8fe1eee-ca55-489b-85da-3b934896c20c" providerId="ADAL" clId="{8CEAA2BF-B41F-4C9D-A466-829DF3A1BDEA}" dt="2021-08-04T12:27:19.379" v="21" actId="47"/>
        <pc:sldMkLst>
          <pc:docMk/>
          <pc:sldMk cId="2501445176" sldId="399"/>
        </pc:sldMkLst>
      </pc:sldChg>
      <pc:sldChg chg="add del">
        <pc:chgData name="Michael Davey" userId="c8fe1eee-ca55-489b-85da-3b934896c20c" providerId="ADAL" clId="{8CEAA2BF-B41F-4C9D-A466-829DF3A1BDEA}" dt="2021-08-04T12:27:19.379" v="21" actId="47"/>
        <pc:sldMkLst>
          <pc:docMk/>
          <pc:sldMk cId="2565018984" sldId="401"/>
        </pc:sldMkLst>
      </pc:sldChg>
      <pc:sldChg chg="add del">
        <pc:chgData name="Michael Davey" userId="c8fe1eee-ca55-489b-85da-3b934896c20c" providerId="ADAL" clId="{8CEAA2BF-B41F-4C9D-A466-829DF3A1BDEA}" dt="2021-08-04T12:27:19.379" v="21" actId="47"/>
        <pc:sldMkLst>
          <pc:docMk/>
          <pc:sldMk cId="3300901182" sldId="402"/>
        </pc:sldMkLst>
      </pc:sldChg>
      <pc:sldChg chg="add del">
        <pc:chgData name="Michael Davey" userId="c8fe1eee-ca55-489b-85da-3b934896c20c" providerId="ADAL" clId="{8CEAA2BF-B41F-4C9D-A466-829DF3A1BDEA}" dt="2021-08-04T12:27:19.379" v="21" actId="47"/>
        <pc:sldMkLst>
          <pc:docMk/>
          <pc:sldMk cId="2243773939" sldId="406"/>
        </pc:sldMkLst>
      </pc:sldChg>
      <pc:sldChg chg="add del">
        <pc:chgData name="Michael Davey" userId="c8fe1eee-ca55-489b-85da-3b934896c20c" providerId="ADAL" clId="{8CEAA2BF-B41F-4C9D-A466-829DF3A1BDEA}" dt="2021-08-04T12:26:31.106" v="8" actId="47"/>
        <pc:sldMkLst>
          <pc:docMk/>
          <pc:sldMk cId="1835449816" sldId="407"/>
        </pc:sldMkLst>
      </pc:sldChg>
      <pc:sldChg chg="add del">
        <pc:chgData name="Michael Davey" userId="c8fe1eee-ca55-489b-85da-3b934896c20c" providerId="ADAL" clId="{8CEAA2BF-B41F-4C9D-A466-829DF3A1BDEA}" dt="2021-08-04T12:27:19.873" v="22" actId="47"/>
        <pc:sldMkLst>
          <pc:docMk/>
          <pc:sldMk cId="3275224165" sldId="408"/>
        </pc:sldMkLst>
      </pc:sldChg>
      <pc:sldChg chg="add del">
        <pc:chgData name="Michael Davey" userId="c8fe1eee-ca55-489b-85da-3b934896c20c" providerId="ADAL" clId="{8CEAA2BF-B41F-4C9D-A466-829DF3A1BDEA}" dt="2021-08-04T12:26:28.360" v="7" actId="47"/>
        <pc:sldMkLst>
          <pc:docMk/>
          <pc:sldMk cId="22374295" sldId="410"/>
        </pc:sldMkLst>
      </pc:sldChg>
      <pc:sldChg chg="add del">
        <pc:chgData name="Michael Davey" userId="c8fe1eee-ca55-489b-85da-3b934896c20c" providerId="ADAL" clId="{8CEAA2BF-B41F-4C9D-A466-829DF3A1BDEA}" dt="2021-08-04T12:26:28.360" v="7" actId="47"/>
        <pc:sldMkLst>
          <pc:docMk/>
          <pc:sldMk cId="2904207493" sldId="411"/>
        </pc:sldMkLst>
      </pc:sldChg>
      <pc:sldChg chg="add del">
        <pc:chgData name="Michael Davey" userId="c8fe1eee-ca55-489b-85da-3b934896c20c" providerId="ADAL" clId="{8CEAA2BF-B41F-4C9D-A466-829DF3A1BDEA}" dt="2021-08-04T12:26:28.360" v="7" actId="47"/>
        <pc:sldMkLst>
          <pc:docMk/>
          <pc:sldMk cId="2986888775" sldId="412"/>
        </pc:sldMkLst>
      </pc:sldChg>
      <pc:sldChg chg="add del">
        <pc:chgData name="Michael Davey" userId="c8fe1eee-ca55-489b-85da-3b934896c20c" providerId="ADAL" clId="{8CEAA2BF-B41F-4C9D-A466-829DF3A1BDEA}" dt="2021-08-04T12:26:28.360" v="7" actId="47"/>
        <pc:sldMkLst>
          <pc:docMk/>
          <pc:sldMk cId="840478078" sldId="413"/>
        </pc:sldMkLst>
      </pc:sldChg>
      <pc:sldChg chg="add del">
        <pc:chgData name="Michael Davey" userId="c8fe1eee-ca55-489b-85da-3b934896c20c" providerId="ADAL" clId="{8CEAA2BF-B41F-4C9D-A466-829DF3A1BDEA}" dt="2021-08-04T12:26:28.360" v="7" actId="47"/>
        <pc:sldMkLst>
          <pc:docMk/>
          <pc:sldMk cId="3014771869" sldId="414"/>
        </pc:sldMkLst>
      </pc:sldChg>
      <pc:sldChg chg="add del">
        <pc:chgData name="Michael Davey" userId="c8fe1eee-ca55-489b-85da-3b934896c20c" providerId="ADAL" clId="{8CEAA2BF-B41F-4C9D-A466-829DF3A1BDEA}" dt="2021-08-04T12:26:28.360" v="7" actId="47"/>
        <pc:sldMkLst>
          <pc:docMk/>
          <pc:sldMk cId="1186206066" sldId="415"/>
        </pc:sldMkLst>
      </pc:sldChg>
      <pc:sldChg chg="add del">
        <pc:chgData name="Michael Davey" userId="c8fe1eee-ca55-489b-85da-3b934896c20c" providerId="ADAL" clId="{8CEAA2BF-B41F-4C9D-A466-829DF3A1BDEA}" dt="2021-08-04T12:26:28.360" v="7" actId="47"/>
        <pc:sldMkLst>
          <pc:docMk/>
          <pc:sldMk cId="1178255804" sldId="418"/>
        </pc:sldMkLst>
      </pc:sldChg>
      <pc:sldChg chg="add del">
        <pc:chgData name="Michael Davey" userId="c8fe1eee-ca55-489b-85da-3b934896c20c" providerId="ADAL" clId="{8CEAA2BF-B41F-4C9D-A466-829DF3A1BDEA}" dt="2021-08-04T12:26:28.360" v="7" actId="47"/>
        <pc:sldMkLst>
          <pc:docMk/>
          <pc:sldMk cId="3296347519" sldId="419"/>
        </pc:sldMkLst>
      </pc:sldChg>
      <pc:sldChg chg="add del">
        <pc:chgData name="Michael Davey" userId="c8fe1eee-ca55-489b-85da-3b934896c20c" providerId="ADAL" clId="{8CEAA2BF-B41F-4C9D-A466-829DF3A1BDEA}" dt="2021-08-04T12:26:28.360" v="7" actId="47"/>
        <pc:sldMkLst>
          <pc:docMk/>
          <pc:sldMk cId="1676198095" sldId="420"/>
        </pc:sldMkLst>
      </pc:sldChg>
      <pc:sldChg chg="add del">
        <pc:chgData name="Michael Davey" userId="c8fe1eee-ca55-489b-85da-3b934896c20c" providerId="ADAL" clId="{8CEAA2BF-B41F-4C9D-A466-829DF3A1BDEA}" dt="2021-08-04T12:26:28.360" v="7" actId="47"/>
        <pc:sldMkLst>
          <pc:docMk/>
          <pc:sldMk cId="1585827408" sldId="421"/>
        </pc:sldMkLst>
      </pc:sldChg>
      <pc:sldChg chg="add del">
        <pc:chgData name="Michael Davey" userId="c8fe1eee-ca55-489b-85da-3b934896c20c" providerId="ADAL" clId="{8CEAA2BF-B41F-4C9D-A466-829DF3A1BDEA}" dt="2021-08-04T12:26:31.106" v="8" actId="47"/>
        <pc:sldMkLst>
          <pc:docMk/>
          <pc:sldMk cId="1570901139" sldId="422"/>
        </pc:sldMkLst>
      </pc:sldChg>
      <pc:sldChg chg="add del">
        <pc:chgData name="Michael Davey" userId="c8fe1eee-ca55-489b-85da-3b934896c20c" providerId="ADAL" clId="{8CEAA2BF-B41F-4C9D-A466-829DF3A1BDEA}" dt="2021-08-04T12:26:28.360" v="7" actId="47"/>
        <pc:sldMkLst>
          <pc:docMk/>
          <pc:sldMk cId="1572969675" sldId="423"/>
        </pc:sldMkLst>
      </pc:sldChg>
      <pc:sldChg chg="add del">
        <pc:chgData name="Michael Davey" userId="c8fe1eee-ca55-489b-85da-3b934896c20c" providerId="ADAL" clId="{8CEAA2BF-B41F-4C9D-A466-829DF3A1BDEA}" dt="2021-08-04T12:26:31.106" v="8" actId="47"/>
        <pc:sldMkLst>
          <pc:docMk/>
          <pc:sldMk cId="2882932901" sldId="424"/>
        </pc:sldMkLst>
      </pc:sldChg>
      <pc:sldChg chg="add del">
        <pc:chgData name="Michael Davey" userId="c8fe1eee-ca55-489b-85da-3b934896c20c" providerId="ADAL" clId="{8CEAA2BF-B41F-4C9D-A466-829DF3A1BDEA}" dt="2021-08-04T12:26:19.734" v="6" actId="47"/>
        <pc:sldMkLst>
          <pc:docMk/>
          <pc:sldMk cId="2816706337" sldId="425"/>
        </pc:sldMkLst>
      </pc:sldChg>
      <pc:sldChg chg="add del">
        <pc:chgData name="Michael Davey" userId="c8fe1eee-ca55-489b-85da-3b934896c20c" providerId="ADAL" clId="{8CEAA2BF-B41F-4C9D-A466-829DF3A1BDEA}" dt="2021-08-04T12:26:28.360" v="7" actId="47"/>
        <pc:sldMkLst>
          <pc:docMk/>
          <pc:sldMk cId="1241533933" sldId="426"/>
        </pc:sldMkLst>
      </pc:sldChg>
      <pc:sldChg chg="add del">
        <pc:chgData name="Michael Davey" userId="c8fe1eee-ca55-489b-85da-3b934896c20c" providerId="ADAL" clId="{8CEAA2BF-B41F-4C9D-A466-829DF3A1BDEA}" dt="2021-08-04T12:26:28.360" v="7" actId="47"/>
        <pc:sldMkLst>
          <pc:docMk/>
          <pc:sldMk cId="1391969765" sldId="427"/>
        </pc:sldMkLst>
      </pc:sldChg>
      <pc:sldChg chg="add del">
        <pc:chgData name="Michael Davey" userId="c8fe1eee-ca55-489b-85da-3b934896c20c" providerId="ADAL" clId="{8CEAA2BF-B41F-4C9D-A466-829DF3A1BDEA}" dt="2021-08-04T12:26:28.360" v="7" actId="47"/>
        <pc:sldMkLst>
          <pc:docMk/>
          <pc:sldMk cId="3504504179" sldId="428"/>
        </pc:sldMkLst>
      </pc:sldChg>
      <pc:sldChg chg="add del">
        <pc:chgData name="Michael Davey" userId="c8fe1eee-ca55-489b-85da-3b934896c20c" providerId="ADAL" clId="{8CEAA2BF-B41F-4C9D-A466-829DF3A1BDEA}" dt="2021-08-04T12:26:28.360" v="7" actId="47"/>
        <pc:sldMkLst>
          <pc:docMk/>
          <pc:sldMk cId="2369456450" sldId="429"/>
        </pc:sldMkLst>
      </pc:sldChg>
      <pc:sldMasterChg chg="delSp mod addSldLayout delSldLayout modSldLayout">
        <pc:chgData name="Michael Davey" userId="c8fe1eee-ca55-489b-85da-3b934896c20c" providerId="ADAL" clId="{8CEAA2BF-B41F-4C9D-A466-829DF3A1BDEA}" dt="2021-08-04T12:34:59.291" v="226" actId="478"/>
        <pc:sldMasterMkLst>
          <pc:docMk/>
          <pc:sldMasterMk cId="3743216919" sldId="2147483648"/>
        </pc:sldMasterMkLst>
        <pc:spChg chg="del">
          <ac:chgData name="Michael Davey" userId="c8fe1eee-ca55-489b-85da-3b934896c20c" providerId="ADAL" clId="{8CEAA2BF-B41F-4C9D-A466-829DF3A1BDEA}" dt="2021-08-04T12:34:59.291" v="226" actId="478"/>
          <ac:spMkLst>
            <pc:docMk/>
            <pc:sldMasterMk cId="3743216919" sldId="2147483648"/>
            <ac:spMk id="5" creationId="{00000000-0000-0000-0000-000000000000}"/>
          </ac:spMkLst>
        </pc:spChg>
        <pc:sldLayoutChg chg="addSp delSp mod">
          <pc:chgData name="Michael Davey" userId="c8fe1eee-ca55-489b-85da-3b934896c20c" providerId="ADAL" clId="{8CEAA2BF-B41F-4C9D-A466-829DF3A1BDEA}" dt="2021-08-04T12:34:34.530" v="223" actId="478"/>
          <pc:sldLayoutMkLst>
            <pc:docMk/>
            <pc:sldMasterMk cId="3743216919" sldId="2147483648"/>
            <pc:sldLayoutMk cId="2322115296" sldId="2147483668"/>
          </pc:sldLayoutMkLst>
          <pc:spChg chg="add del">
            <ac:chgData name="Michael Davey" userId="c8fe1eee-ca55-489b-85da-3b934896c20c" providerId="ADAL" clId="{8CEAA2BF-B41F-4C9D-A466-829DF3A1BDEA}" dt="2021-08-04T12:34:26.378" v="221" actId="478"/>
            <ac:spMkLst>
              <pc:docMk/>
              <pc:sldMasterMk cId="3743216919" sldId="2147483648"/>
              <pc:sldLayoutMk cId="2322115296" sldId="2147483668"/>
              <ac:spMk id="3" creationId="{6BD50BBC-5E59-3442-9F27-0265C1780DE3}"/>
            </ac:spMkLst>
          </pc:spChg>
          <pc:spChg chg="add del">
            <ac:chgData name="Michael Davey" userId="c8fe1eee-ca55-489b-85da-3b934896c20c" providerId="ADAL" clId="{8CEAA2BF-B41F-4C9D-A466-829DF3A1BDEA}" dt="2021-08-04T12:34:27.874" v="222" actId="478"/>
            <ac:spMkLst>
              <pc:docMk/>
              <pc:sldMasterMk cId="3743216919" sldId="2147483648"/>
              <pc:sldLayoutMk cId="2322115296" sldId="2147483668"/>
              <ac:spMk id="5" creationId="{B4DDA4A6-E8B3-2E4C-8A28-6591D11A82C4}"/>
            </ac:spMkLst>
          </pc:spChg>
          <pc:spChg chg="add del">
            <ac:chgData name="Michael Davey" userId="c8fe1eee-ca55-489b-85da-3b934896c20c" providerId="ADAL" clId="{8CEAA2BF-B41F-4C9D-A466-829DF3A1BDEA}" dt="2021-08-04T12:34:34.530" v="223" actId="478"/>
            <ac:spMkLst>
              <pc:docMk/>
              <pc:sldMasterMk cId="3743216919" sldId="2147483648"/>
              <pc:sldLayoutMk cId="2322115296" sldId="2147483668"/>
              <ac:spMk id="10" creationId="{D8447239-4152-6A49-BAF1-40CFBC712E4F}"/>
            </ac:spMkLst>
          </pc:spChg>
        </pc:sldLayoutChg>
        <pc:sldLayoutChg chg="add del">
          <pc:chgData name="Michael Davey" userId="c8fe1eee-ca55-489b-85da-3b934896c20c" providerId="ADAL" clId="{8CEAA2BF-B41F-4C9D-A466-829DF3A1BDEA}" dt="2021-08-04T12:26:28.360" v="7" actId="47"/>
          <pc:sldLayoutMkLst>
            <pc:docMk/>
            <pc:sldMasterMk cId="3743216919" sldId="2147483648"/>
            <pc:sldLayoutMk cId="2979596982" sldId="214748370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0" y="-99392"/>
            <a:ext cx="9145115" cy="511256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0" y="5013176"/>
            <a:ext cx="9144000" cy="184482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943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9132888" cy="5105400"/>
          </a:xfrm>
          <a:ln>
            <a:solidFill>
              <a:schemeClr val="bg1"/>
            </a:solidFill>
          </a:ln>
        </p:spPr>
      </p:sp>
      <p:sp>
        <p:nvSpPr>
          <p:cNvPr id="3" name="Notes Placeholder 2"/>
          <p:cNvSpPr>
            <a:spLocks noGrp="1"/>
          </p:cNvSpPr>
          <p:nvPr>
            <p:ph type="body" idx="1"/>
          </p:nvPr>
        </p:nvSpPr>
        <p:spPr>
          <a:xfrm>
            <a:off x="324000" y="5230800"/>
            <a:ext cx="6912000" cy="1627200"/>
          </a:xfrm>
        </p:spPr>
        <p:txBody>
          <a:bodyPr/>
          <a:lstStyle/>
          <a:p>
            <a:pPr>
              <a:lnSpc>
                <a:spcPct val="110000"/>
              </a:lnSpc>
              <a:spcBef>
                <a:spcPts val="1200"/>
              </a:spcBef>
            </a:pPr>
            <a:r>
              <a:rPr lang="en-GB" sz="2400">
                <a:solidFill>
                  <a:srgbClr val="000000"/>
                </a:solidFill>
                <a:latin typeface="Poppins Light" panose="02000000000000000000"/>
              </a:rPr>
              <a:t>Robotica’s Access Services provides improved access to video content for people who are deaf or hard of hearing.</a:t>
            </a:r>
          </a:p>
          <a:p>
            <a:pPr>
              <a:lnSpc>
                <a:spcPct val="110000"/>
              </a:lnSpc>
              <a:spcBef>
                <a:spcPts val="1200"/>
              </a:spcBef>
            </a:pPr>
            <a:endParaRPr lang="en-GB" sz="2400">
              <a:solidFill>
                <a:srgbClr val="000000"/>
              </a:solidFill>
              <a:latin typeface="Poppins Light" panose="02000000000000000000"/>
            </a:endParaRPr>
          </a:p>
          <a:p>
            <a:pPr marL="0" marR="0" lvl="0" indent="0" algn="l" defTabSz="914400" rtl="0" eaLnBrk="1" fontAlgn="auto" latinLnBrk="0" hangingPunct="1">
              <a:lnSpc>
                <a:spcPct val="110000"/>
              </a:lnSpc>
              <a:spcBef>
                <a:spcPts val="1200"/>
              </a:spcBef>
              <a:spcAft>
                <a:spcPts val="0"/>
              </a:spcAft>
              <a:buClrTx/>
              <a:buSzTx/>
              <a:buFontTx/>
              <a:buNone/>
              <a:tabLst/>
              <a:defRPr/>
            </a:pP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It is easy to take for granted all the written and spoken language use we encounter every day. For 150,000 deaf people in the United Kingdom, BSL is their first or preferred language, the language of their internal monologue. It has never previously been feasible </a:t>
            </a:r>
            <a:r>
              <a:rPr lang="en-US" sz="1800">
                <a:effectLst/>
                <a:latin typeface="Calibri" panose="020F0502020204030204" pitchFamily="34" charset="0"/>
                <a:ea typeface="Calibri" panose="020F0502020204030204" pitchFamily="34" charset="0"/>
                <a:cs typeface="Calibri" panose="020F0502020204030204" pitchFamily="34" charset="0"/>
              </a:rPr>
              <a:t>to make the world of information, available in visual languages, but this is a situation we will change.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spcBef>
                <a:spcPts val="1200"/>
              </a:spcBef>
            </a:pPr>
            <a:endParaRPr lang="en-GB" sz="2400">
              <a:solidFill>
                <a:srgbClr val="000000"/>
              </a:solidFill>
              <a:latin typeface="Poppins Light" panose="02000000000000000000"/>
            </a:endParaRPr>
          </a:p>
        </p:txBody>
      </p:sp>
    </p:spTree>
    <p:extLst>
      <p:ext uri="{BB962C8B-B14F-4D97-AF65-F5344CB8AC3E}">
        <p14:creationId xmlns:p14="http://schemas.microsoft.com/office/powerpoint/2010/main" val="2071404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5E37A08-6F70-4CA3-9BCA-30BC5E115240}"/>
              </a:ext>
            </a:extLst>
          </p:cNvPr>
          <p:cNvSpPr txBox="1"/>
          <p:nvPr/>
        </p:nvSpPr>
        <p:spPr>
          <a:xfrm>
            <a:off x="0" y="-11583"/>
            <a:ext cx="9144000" cy="5036400"/>
          </a:xfrm>
          <a:prstGeom prst="rect">
            <a:avLst/>
          </a:prstGeom>
          <a:gradFill flip="none" rotWithShape="1">
            <a:gsLst>
              <a:gs pos="0">
                <a:srgbClr val="5F788B"/>
              </a:gs>
              <a:gs pos="100000">
                <a:srgbClr val="495C6B"/>
              </a:gs>
            </a:gsLst>
            <a:lin ang="0" scaled="1"/>
            <a:tileRect/>
          </a:gradFill>
        </p:spPr>
        <p:txBody>
          <a:bodyPr wrap="square" rtlCol="0">
            <a:spAutoFit/>
          </a:bodyPr>
          <a:lstStyle/>
          <a:p>
            <a:endParaRPr lang="en-GB"/>
          </a:p>
        </p:txBody>
      </p:sp>
      <p:sp>
        <p:nvSpPr>
          <p:cNvPr id="2" name="Slide Image Placeholder 1"/>
          <p:cNvSpPr>
            <a:spLocks noGrp="1" noRot="1" noChangeAspect="1"/>
          </p:cNvSpPr>
          <p:nvPr>
            <p:ph type="sldImg"/>
          </p:nvPr>
        </p:nvSpPr>
        <p:spPr>
          <a:xfrm>
            <a:off x="87313" y="0"/>
            <a:ext cx="8969375" cy="5013325"/>
          </a:xfrm>
          <a:ln>
            <a:noFill/>
          </a:ln>
        </p:spPr>
      </p:sp>
      <p:sp>
        <p:nvSpPr>
          <p:cNvPr id="3" name="Notes Placeholder 2"/>
          <p:cNvSpPr>
            <a:spLocks noGrp="1"/>
          </p:cNvSpPr>
          <p:nvPr>
            <p:ph type="body" idx="1"/>
          </p:nvPr>
        </p:nvSpPr>
        <p:spPr>
          <a:xfrm>
            <a:off x="324000" y="5085184"/>
            <a:ext cx="8568480" cy="1772816"/>
          </a:xfrm>
        </p:spPr>
        <p:txBody>
          <a:bodyPr/>
          <a:lstStyle/>
          <a:p>
            <a:pPr marL="6350" marR="8890" indent="-6350">
              <a:lnSpc>
                <a:spcPct val="99000"/>
              </a:lnSpc>
              <a:spcAft>
                <a:spcPts val="1410"/>
              </a:spcAft>
            </a:pPr>
            <a:r>
              <a:rPr lang="en-GB" sz="1800" dirty="0">
                <a:solidFill>
                  <a:srgbClr val="000000"/>
                </a:solidFill>
                <a:effectLst/>
                <a:latin typeface="Arial" panose="020B0604020202020204" pitchFamily="34" charset="0"/>
                <a:ea typeface="Arial" panose="020B0604020202020204" pitchFamily="34" charset="0"/>
              </a:rPr>
              <a:t>1 million people in the UK – 2% - cannot speak English well or a all.  And those with poor English are disproportionately likely to suffer from ill health (source: ons.gov.uk)</a:t>
            </a:r>
          </a:p>
          <a:p>
            <a:pPr marL="6350" marR="8890" indent="-6350">
              <a:lnSpc>
                <a:spcPct val="99000"/>
              </a:lnSpc>
              <a:spcAft>
                <a:spcPts val="1410"/>
              </a:spcAft>
            </a:pPr>
            <a:endParaRPr lang="en-GB" sz="1800" dirty="0">
              <a:solidFill>
                <a:srgbClr val="000000"/>
              </a:solidFill>
              <a:effectLst/>
              <a:latin typeface="Arial" panose="020B0604020202020204" pitchFamily="34" charset="0"/>
              <a:ea typeface="Arial" panose="020B0604020202020204" pitchFamily="34" charset="0"/>
            </a:endParaRPr>
          </a:p>
          <a:p>
            <a:pPr marL="6350" marR="8890" indent="-6350">
              <a:lnSpc>
                <a:spcPct val="99000"/>
              </a:lnSpc>
              <a:spcAft>
                <a:spcPts val="1410"/>
              </a:spcAft>
            </a:pPr>
            <a:r>
              <a:rPr lang="en-GB" sz="1800" dirty="0">
                <a:solidFill>
                  <a:srgbClr val="000000"/>
                </a:solidFill>
                <a:effectLst/>
                <a:latin typeface="Arial" panose="020B0604020202020204" pitchFamily="34" charset="0"/>
                <a:ea typeface="Arial" panose="020B0604020202020204" pitchFamily="34" charset="0"/>
              </a:rPr>
              <a:t>12 million adults in the UK – 1 in 6 people - have hearing loss and for almost one million of those, their hearing impairment is severe or profound (source: RNID). </a:t>
            </a:r>
          </a:p>
          <a:p>
            <a:pPr marL="6350" marR="8890" indent="-6350">
              <a:lnSpc>
                <a:spcPct val="99000"/>
              </a:lnSpc>
              <a:spcAft>
                <a:spcPts val="1410"/>
              </a:spcAft>
            </a:pPr>
            <a:endParaRPr lang="en-GB" sz="1800" dirty="0">
              <a:solidFill>
                <a:srgbClr val="000000"/>
              </a:solidFill>
              <a:effectLst/>
              <a:latin typeface="Arial" panose="020B0604020202020204" pitchFamily="34" charset="0"/>
              <a:ea typeface="Arial" panose="020B0604020202020204" pitchFamily="34" charset="0"/>
            </a:endParaRPr>
          </a:p>
          <a:p>
            <a:pPr marL="6350" marR="8890" lvl="0" indent="-6350" algn="l" defTabSz="914400" rtl="0" eaLnBrk="1" fontAlgn="auto" latinLnBrk="0" hangingPunct="1">
              <a:lnSpc>
                <a:spcPct val="99000"/>
              </a:lnSpc>
              <a:spcBef>
                <a:spcPts val="0"/>
              </a:spcBef>
              <a:spcAft>
                <a:spcPts val="1410"/>
              </a:spcAft>
              <a:buClrTx/>
              <a:buSzTx/>
              <a:buFontTx/>
              <a:buNone/>
              <a:tabLst/>
              <a:defRPr/>
            </a:pPr>
            <a:r>
              <a:rPr lang="en-GB" sz="1800" dirty="0">
                <a:latin typeface="Poppins Light" panose="02000000000000000000" pitchFamily="2" charset="0"/>
                <a:cs typeface="Poppins Light" panose="02000000000000000000" pitchFamily="2" charset="0"/>
              </a:rPr>
              <a:t>There are 150,000 households in the UK where at least one member relies on BSL as their first or only language (source: RNID)</a:t>
            </a:r>
          </a:p>
          <a:p>
            <a:pPr>
              <a:lnSpc>
                <a:spcPct val="110000"/>
              </a:lnSpc>
            </a:pPr>
            <a:endParaRPr lang="en-GB" sz="1600" dirty="0"/>
          </a:p>
          <a:p>
            <a:pPr>
              <a:lnSpc>
                <a:spcPct val="110000"/>
              </a:lnSpc>
            </a:pPr>
            <a:endParaRPr lang="en-GB" sz="1600" dirty="0"/>
          </a:p>
          <a:p>
            <a:pPr>
              <a:lnSpc>
                <a:spcPct val="110000"/>
              </a:lnSpc>
            </a:pPr>
            <a:endParaRPr lang="en-GB" sz="1600" dirty="0"/>
          </a:p>
        </p:txBody>
      </p:sp>
    </p:spTree>
    <p:extLst>
      <p:ext uri="{BB962C8B-B14F-4D97-AF65-F5344CB8AC3E}">
        <p14:creationId xmlns:p14="http://schemas.microsoft.com/office/powerpoint/2010/main" val="2382515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100013"/>
            <a:ext cx="9148763" cy="5113338"/>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18166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100013"/>
            <a:ext cx="9148763" cy="5113338"/>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62690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88" y="-100013"/>
            <a:ext cx="9148763" cy="5113338"/>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19459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6.png"/><Relationship Id="rId4" Type="http://schemas.microsoft.com/office/2007/relationships/hdphoto" Target="../media/hdphoto3.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urple)">
    <p:bg>
      <p:bgPr>
        <a:solidFill>
          <a:srgbClr val="839AAB"/>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4EA6B-1F4E-1748-9DFB-842B8DC29E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080"/>
            <a:ext cx="12600534" cy="6838385"/>
          </a:xfrm>
          <a:prstGeom prst="rect">
            <a:avLst/>
          </a:prstGeom>
        </p:spPr>
      </p:pic>
      <p:sp>
        <p:nvSpPr>
          <p:cNvPr id="2" name="Title 1"/>
          <p:cNvSpPr>
            <a:spLocks noGrp="1"/>
          </p:cNvSpPr>
          <p:nvPr>
            <p:ph type="ctrTitle" hasCustomPrompt="1"/>
          </p:nvPr>
        </p:nvSpPr>
        <p:spPr>
          <a:xfrm>
            <a:off x="360000" y="1938444"/>
            <a:ext cx="7127964" cy="1193793"/>
          </a:xfrm>
        </p:spPr>
        <p:txBody>
          <a:bodyPr/>
          <a:lstStyle>
            <a:lvl1pPr algn="l">
              <a:lnSpc>
                <a:spcPct val="85000"/>
              </a:lnSpc>
              <a:defRPr sz="5000" b="1" i="0">
                <a:solidFill>
                  <a:schemeClr val="bg1"/>
                </a:solidFill>
                <a:latin typeface="Century Gothic" panose="020B0502020202020204" pitchFamily="34" charset="0"/>
              </a:defRPr>
            </a:lvl1pPr>
          </a:lstStyle>
          <a:p>
            <a:r>
              <a:rPr lang="en-US"/>
              <a:t>Title slide</a:t>
            </a:r>
            <a:endParaRPr lang="en-GB"/>
          </a:p>
        </p:txBody>
      </p:sp>
      <p:sp>
        <p:nvSpPr>
          <p:cNvPr id="5" name="Footer Placeholder 4">
            <a:extLst>
              <a:ext uri="{FF2B5EF4-FFF2-40B4-BE49-F238E27FC236}">
                <a16:creationId xmlns:a16="http://schemas.microsoft.com/office/drawing/2014/main" id="{255FFE57-5E03-4A9F-8E0E-56AEDAB98630}"/>
              </a:ext>
            </a:extLst>
          </p:cNvPr>
          <p:cNvSpPr>
            <a:spLocks noGrp="1"/>
          </p:cNvSpPr>
          <p:nvPr>
            <p:ph type="ftr" sz="quarter" idx="13"/>
          </p:nvPr>
        </p:nvSpPr>
        <p:spPr>
          <a:xfrm>
            <a:off x="3383508" y="6318000"/>
            <a:ext cx="7344416" cy="262800"/>
          </a:xfrm>
          <a:prstGeom prst="rect">
            <a:avLst/>
          </a:prstGeom>
        </p:spPr>
        <p:txBody>
          <a:bodyPr/>
          <a:lstStyle>
            <a:lvl1pPr>
              <a:defRPr>
                <a:solidFill>
                  <a:schemeClr val="bg1"/>
                </a:solidFill>
              </a:defRPr>
            </a:lvl1pPr>
          </a:lstStyle>
          <a:p>
            <a:r>
              <a:rPr lang="en-GB"/>
              <a:t>Security classification. Published version. Owner's name.</a:t>
            </a:r>
          </a:p>
        </p:txBody>
      </p:sp>
      <p:sp>
        <p:nvSpPr>
          <p:cNvPr id="4" name="Date Placeholder 3">
            <a:extLst>
              <a:ext uri="{FF2B5EF4-FFF2-40B4-BE49-F238E27FC236}">
                <a16:creationId xmlns:a16="http://schemas.microsoft.com/office/drawing/2014/main" id="{1BA82F31-2784-EB48-9BE0-A2A28CAF38A2}"/>
              </a:ext>
            </a:extLst>
          </p:cNvPr>
          <p:cNvSpPr>
            <a:spLocks noGrp="1"/>
          </p:cNvSpPr>
          <p:nvPr>
            <p:ph type="dt" sz="half" idx="14"/>
          </p:nvPr>
        </p:nvSpPr>
        <p:spPr/>
        <p:txBody>
          <a:bodyPr/>
          <a:lstStyle>
            <a:lvl1pPr>
              <a:defRPr>
                <a:solidFill>
                  <a:schemeClr val="bg1"/>
                </a:solidFill>
              </a:defRPr>
            </a:lvl1pPr>
          </a:lstStyle>
          <a:p>
            <a:fld id="{E23696F5-6BA6-A54F-97D1-6FA9EAA4C3C8}" type="datetime8">
              <a:rPr lang="en-GB" smtClean="0"/>
              <a:t>03/08/2021 09:22</a:t>
            </a:fld>
            <a:endParaRPr lang="en-GB"/>
          </a:p>
        </p:txBody>
      </p:sp>
      <p:sp>
        <p:nvSpPr>
          <p:cNvPr id="10" name="Slide Number Placeholder 3">
            <a:extLst>
              <a:ext uri="{FF2B5EF4-FFF2-40B4-BE49-F238E27FC236}">
                <a16:creationId xmlns:a16="http://schemas.microsoft.com/office/drawing/2014/main" id="{D14EFC0A-929F-8B4C-A8D5-7D356DE9F7BE}"/>
              </a:ext>
            </a:extLst>
          </p:cNvPr>
          <p:cNvSpPr>
            <a:spLocks noGrp="1"/>
          </p:cNvSpPr>
          <p:nvPr>
            <p:ph type="sldNum" sz="quarter" idx="12"/>
          </p:nvPr>
        </p:nvSpPr>
        <p:spPr>
          <a:xfrm>
            <a:off x="360000" y="6318000"/>
            <a:ext cx="360000" cy="262800"/>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11" name="Subtitle 2">
            <a:extLst>
              <a:ext uri="{FF2B5EF4-FFF2-40B4-BE49-F238E27FC236}">
                <a16:creationId xmlns:a16="http://schemas.microsoft.com/office/drawing/2014/main" id="{9DD46587-7E96-6E44-AA46-A9A4F42A98D8}"/>
              </a:ext>
            </a:extLst>
          </p:cNvPr>
          <p:cNvSpPr>
            <a:spLocks noGrp="1"/>
          </p:cNvSpPr>
          <p:nvPr>
            <p:ph type="subTitle" idx="1" hasCustomPrompt="1"/>
          </p:nvPr>
        </p:nvSpPr>
        <p:spPr>
          <a:xfrm>
            <a:off x="360000" y="3350174"/>
            <a:ext cx="5615796" cy="718167"/>
          </a:xfrm>
        </p:spPr>
        <p:txBody>
          <a:bodyPr/>
          <a:lstStyle>
            <a:lvl1pPr marL="0" indent="0" algn="l">
              <a:lnSpc>
                <a:spcPct val="100000"/>
              </a:lnSpc>
              <a:buNone/>
              <a:defRPr sz="2000" b="1" i="0">
                <a:solidFill>
                  <a:schemeClr val="bg1"/>
                </a:solidFill>
                <a:latin typeface="Century Gothic" panose="020B0502020202020204" pitchFamily="34" charset="0"/>
              </a:defRPr>
            </a:lvl1pPr>
            <a:lvl2pPr marL="456046" indent="0" algn="ctr">
              <a:buNone/>
              <a:defRPr>
                <a:solidFill>
                  <a:schemeClr val="tx1">
                    <a:tint val="75000"/>
                  </a:schemeClr>
                </a:solidFill>
              </a:defRPr>
            </a:lvl2pPr>
            <a:lvl3pPr marL="912092" indent="0" algn="ctr">
              <a:buNone/>
              <a:defRPr>
                <a:solidFill>
                  <a:schemeClr val="tx1">
                    <a:tint val="75000"/>
                  </a:schemeClr>
                </a:solidFill>
              </a:defRPr>
            </a:lvl3pPr>
            <a:lvl4pPr marL="1368137" indent="0" algn="ctr">
              <a:buNone/>
              <a:defRPr>
                <a:solidFill>
                  <a:schemeClr val="tx1">
                    <a:tint val="75000"/>
                  </a:schemeClr>
                </a:solidFill>
              </a:defRPr>
            </a:lvl4pPr>
            <a:lvl5pPr marL="1824182" indent="0" algn="ctr">
              <a:buNone/>
              <a:defRPr>
                <a:solidFill>
                  <a:schemeClr val="tx1">
                    <a:tint val="75000"/>
                  </a:schemeClr>
                </a:solidFill>
              </a:defRPr>
            </a:lvl5pPr>
            <a:lvl6pPr marL="2280229" indent="0" algn="ctr">
              <a:buNone/>
              <a:defRPr>
                <a:solidFill>
                  <a:schemeClr val="tx1">
                    <a:tint val="75000"/>
                  </a:schemeClr>
                </a:solidFill>
              </a:defRPr>
            </a:lvl6pPr>
            <a:lvl7pPr marL="2736274" indent="0" algn="ctr">
              <a:buNone/>
              <a:defRPr>
                <a:solidFill>
                  <a:schemeClr val="tx1">
                    <a:tint val="75000"/>
                  </a:schemeClr>
                </a:solidFill>
              </a:defRPr>
            </a:lvl7pPr>
            <a:lvl8pPr marL="3192320" indent="0" algn="ctr">
              <a:buNone/>
              <a:defRPr>
                <a:solidFill>
                  <a:schemeClr val="tx1">
                    <a:tint val="75000"/>
                  </a:schemeClr>
                </a:solidFill>
              </a:defRPr>
            </a:lvl8pPr>
            <a:lvl9pPr marL="3648366" indent="0" algn="ctr">
              <a:buNone/>
              <a:defRPr>
                <a:solidFill>
                  <a:schemeClr val="tx1">
                    <a:tint val="75000"/>
                  </a:schemeClr>
                </a:solidFill>
              </a:defRPr>
            </a:lvl9pPr>
          </a:lstStyle>
          <a:p>
            <a:r>
              <a:rPr lang="en-US"/>
              <a:t>Date</a:t>
            </a:r>
            <a:endParaRPr lang="en-GB"/>
          </a:p>
        </p:txBody>
      </p:sp>
    </p:spTree>
    <p:extLst>
      <p:ext uri="{BB962C8B-B14F-4D97-AF65-F5344CB8AC3E}">
        <p14:creationId xmlns:p14="http://schemas.microsoft.com/office/powerpoint/2010/main" val="30953035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9EC52D3-D331-4EFC-8B29-D7331BD475AC}"/>
              </a:ext>
            </a:extLst>
          </p:cNvPr>
          <p:cNvSpPr>
            <a:spLocks noGrp="1"/>
          </p:cNvSpPr>
          <p:nvPr>
            <p:ph type="ctrTitle" idx="4294967295" hasCustomPrompt="1"/>
          </p:nvPr>
        </p:nvSpPr>
        <p:spPr>
          <a:xfrm>
            <a:off x="2" y="2071692"/>
            <a:ext cx="12239625" cy="1341437"/>
          </a:xfrm>
        </p:spPr>
        <p:txBody>
          <a:bodyPr anchor="ctr">
            <a:normAutofit/>
          </a:bodyPr>
          <a:lstStyle>
            <a:lvl1pPr>
              <a:defRPr sz="5600"/>
            </a:lvl1pPr>
          </a:lstStyle>
          <a:p>
            <a:pPr algn="ctr"/>
            <a:r>
              <a:rPr lang="en-GB" sz="2195">
                <a:solidFill>
                  <a:srgbClr val="FFFFFF"/>
                </a:solidFill>
                <a:latin typeface="Poppins SemiBold" panose="02000000000000000000" pitchFamily="2" charset="0"/>
                <a:cs typeface="Poppins SemiBold" panose="02000000000000000000" pitchFamily="2" charset="0"/>
              </a:rPr>
              <a:t>Click to add title</a:t>
            </a:r>
          </a:p>
        </p:txBody>
      </p:sp>
    </p:spTree>
    <p:extLst>
      <p:ext uri="{BB962C8B-B14F-4D97-AF65-F5344CB8AC3E}">
        <p14:creationId xmlns:p14="http://schemas.microsoft.com/office/powerpoint/2010/main" val="32740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title (Nik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9EC52D3-D331-4EFC-8B29-D7331BD475AC}"/>
              </a:ext>
            </a:extLst>
          </p:cNvPr>
          <p:cNvSpPr>
            <a:spLocks noGrp="1"/>
          </p:cNvSpPr>
          <p:nvPr>
            <p:ph type="ctrTitle" idx="4294967295" hasCustomPrompt="1"/>
          </p:nvPr>
        </p:nvSpPr>
        <p:spPr>
          <a:xfrm>
            <a:off x="1" y="2071692"/>
            <a:ext cx="8424068" cy="1341437"/>
          </a:xfrm>
        </p:spPr>
        <p:txBody>
          <a:bodyPr anchor="ctr">
            <a:normAutofit/>
          </a:bodyPr>
          <a:lstStyle>
            <a:lvl1pPr>
              <a:defRPr sz="5600"/>
            </a:lvl1pPr>
          </a:lstStyle>
          <a:p>
            <a:pPr algn="ctr"/>
            <a:r>
              <a:rPr lang="en-GB" sz="2195">
                <a:solidFill>
                  <a:srgbClr val="FFFFFF"/>
                </a:solidFill>
                <a:latin typeface="Poppins SemiBold" panose="02000000000000000000" pitchFamily="2" charset="0"/>
                <a:cs typeface="Poppins SemiBold" panose="02000000000000000000" pitchFamily="2" charset="0"/>
              </a:rPr>
              <a:t>Click to add title</a:t>
            </a:r>
          </a:p>
        </p:txBody>
      </p:sp>
      <p:pic>
        <p:nvPicPr>
          <p:cNvPr id="3" name="Picture 2">
            <a:extLst>
              <a:ext uri="{FF2B5EF4-FFF2-40B4-BE49-F238E27FC236}">
                <a16:creationId xmlns:a16="http://schemas.microsoft.com/office/drawing/2014/main" id="{947EE9B4-5B86-48D3-8C9B-A0944FCE6336}"/>
              </a:ext>
            </a:extLst>
          </p:cNvPr>
          <p:cNvPicPr>
            <a:picLocks noChangeAspect="1"/>
          </p:cNvPicPr>
          <p:nvPr userDrawn="1"/>
        </p:nvPicPr>
        <p:blipFill>
          <a:blip r:embed="rId3"/>
          <a:stretch>
            <a:fillRect/>
          </a:stretch>
        </p:blipFill>
        <p:spPr>
          <a:xfrm>
            <a:off x="8032192" y="980728"/>
            <a:ext cx="4506813" cy="5874552"/>
          </a:xfrm>
          <a:prstGeom prst="rect">
            <a:avLst/>
          </a:prstGeom>
        </p:spPr>
      </p:pic>
    </p:spTree>
    <p:extLst>
      <p:ext uri="{BB962C8B-B14F-4D97-AF65-F5344CB8AC3E}">
        <p14:creationId xmlns:p14="http://schemas.microsoft.com/office/powerpoint/2010/main" val="568136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 (Cass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748DFC1-FC20-4AB0-A24F-F93F915AC19C}"/>
              </a:ext>
            </a:extLst>
          </p:cNvPr>
          <p:cNvSpPr>
            <a:spLocks noGrp="1"/>
          </p:cNvSpPr>
          <p:nvPr>
            <p:ph type="ctrTitle" idx="4294967295" hasCustomPrompt="1"/>
          </p:nvPr>
        </p:nvSpPr>
        <p:spPr>
          <a:xfrm>
            <a:off x="1" y="2071692"/>
            <a:ext cx="8424068" cy="1341437"/>
          </a:xfrm>
        </p:spPr>
        <p:txBody>
          <a:bodyPr anchor="ctr">
            <a:normAutofit/>
          </a:bodyPr>
          <a:lstStyle>
            <a:lvl1pPr>
              <a:defRPr sz="5600"/>
            </a:lvl1pPr>
          </a:lstStyle>
          <a:p>
            <a:pPr algn="ctr"/>
            <a:r>
              <a:rPr lang="en-GB" sz="2195">
                <a:solidFill>
                  <a:srgbClr val="FFFFFF"/>
                </a:solidFill>
                <a:latin typeface="Poppins SemiBold" panose="02000000000000000000" pitchFamily="2" charset="0"/>
                <a:cs typeface="Poppins SemiBold" panose="02000000000000000000" pitchFamily="2" charset="0"/>
              </a:rPr>
              <a:t>Click to add title</a:t>
            </a:r>
          </a:p>
        </p:txBody>
      </p:sp>
      <p:pic>
        <p:nvPicPr>
          <p:cNvPr id="4" name="Picture 3">
            <a:extLst>
              <a:ext uri="{FF2B5EF4-FFF2-40B4-BE49-F238E27FC236}">
                <a16:creationId xmlns:a16="http://schemas.microsoft.com/office/drawing/2014/main" id="{FD8D4B53-9E81-4CBC-B03A-9833E6E4DED3}"/>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val="0"/>
              </a:ext>
            </a:extLst>
          </a:blip>
          <a:srcRect l="21411" r="21516"/>
          <a:stretch/>
        </p:blipFill>
        <p:spPr>
          <a:xfrm>
            <a:off x="5298978" y="1"/>
            <a:ext cx="6940648" cy="6840538"/>
          </a:xfrm>
          <a:prstGeom prst="rect">
            <a:avLst/>
          </a:prstGeom>
        </p:spPr>
      </p:pic>
    </p:spTree>
    <p:extLst>
      <p:ext uri="{BB962C8B-B14F-4D97-AF65-F5344CB8AC3E}">
        <p14:creationId xmlns:p14="http://schemas.microsoft.com/office/powerpoint/2010/main" val="3096610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ubtitle (Cassie Wall)">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27B36-14CE-4436-BA49-9A0D2AD77D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3889" b="40281"/>
          <a:stretch/>
        </p:blipFill>
        <p:spPr>
          <a:xfrm>
            <a:off x="-2" y="5292477"/>
            <a:ext cx="12239627" cy="1476053"/>
          </a:xfrm>
          <a:prstGeom prst="rect">
            <a:avLst/>
          </a:prstGeom>
        </p:spPr>
      </p:pic>
      <p:sp>
        <p:nvSpPr>
          <p:cNvPr id="3" name="Title 3">
            <a:extLst>
              <a:ext uri="{FF2B5EF4-FFF2-40B4-BE49-F238E27FC236}">
                <a16:creationId xmlns:a16="http://schemas.microsoft.com/office/drawing/2014/main" id="{8748DFC1-FC20-4AB0-A24F-F93F915AC19C}"/>
              </a:ext>
            </a:extLst>
          </p:cNvPr>
          <p:cNvSpPr>
            <a:spLocks noGrp="1"/>
          </p:cNvSpPr>
          <p:nvPr>
            <p:ph type="ctrTitle" idx="4294967295" hasCustomPrompt="1"/>
          </p:nvPr>
        </p:nvSpPr>
        <p:spPr>
          <a:xfrm>
            <a:off x="1" y="5436493"/>
            <a:ext cx="6371391" cy="1341437"/>
          </a:xfrm>
        </p:spPr>
        <p:txBody>
          <a:bodyPr anchor="ctr">
            <a:normAutofit/>
          </a:bodyPr>
          <a:lstStyle>
            <a:lvl1pPr>
              <a:defRPr sz="5600"/>
            </a:lvl1pPr>
          </a:lstStyle>
          <a:p>
            <a:pPr algn="ctr"/>
            <a:r>
              <a:rPr lang="en-GB" sz="2195">
                <a:solidFill>
                  <a:srgbClr val="FFFFFF"/>
                </a:solidFill>
                <a:latin typeface="Poppins SemiBold" panose="02000000000000000000" pitchFamily="2" charset="0"/>
                <a:cs typeface="Poppins SemiBold" panose="02000000000000000000" pitchFamily="2" charset="0"/>
              </a:rPr>
              <a:t>Click to add title</a:t>
            </a:r>
          </a:p>
        </p:txBody>
      </p:sp>
      <p:pic>
        <p:nvPicPr>
          <p:cNvPr id="4" name="Picture 3">
            <a:extLst>
              <a:ext uri="{FF2B5EF4-FFF2-40B4-BE49-F238E27FC236}">
                <a16:creationId xmlns:a16="http://schemas.microsoft.com/office/drawing/2014/main" id="{FD8D4B53-9E81-4CBC-B03A-9833E6E4DED3}"/>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l="20114" r="21516"/>
          <a:stretch/>
        </p:blipFill>
        <p:spPr>
          <a:xfrm>
            <a:off x="5204073" y="72009"/>
            <a:ext cx="7035552" cy="6779984"/>
          </a:xfrm>
          <a:prstGeom prst="rect">
            <a:avLst/>
          </a:prstGeom>
        </p:spPr>
      </p:pic>
    </p:spTree>
    <p:extLst>
      <p:ext uri="{BB962C8B-B14F-4D97-AF65-F5344CB8AC3E}">
        <p14:creationId xmlns:p14="http://schemas.microsoft.com/office/powerpoint/2010/main" val="3453328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Cassie Wall)">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572FF118-38F6-45D1-B7EE-F6862D575516}"/>
              </a:ext>
            </a:extLst>
          </p:cNvPr>
          <p:cNvSpPr>
            <a:spLocks noGrp="1"/>
          </p:cNvSpPr>
          <p:nvPr>
            <p:ph type="ctrTitle" idx="4294967295" hasCustomPrompt="1"/>
          </p:nvPr>
        </p:nvSpPr>
        <p:spPr>
          <a:xfrm>
            <a:off x="1079252" y="2078832"/>
            <a:ext cx="9505056" cy="4221757"/>
          </a:xfrm>
          <a:noFill/>
        </p:spPr>
        <p:txBody>
          <a:bodyPr anchor="ctr">
            <a:normAutofit/>
          </a:bodyPr>
          <a:lstStyle>
            <a:lvl1pPr>
              <a:defRPr sz="5600"/>
            </a:lvl1pPr>
          </a:lstStyle>
          <a:p>
            <a:pPr algn="ctr"/>
            <a:r>
              <a:rPr lang="en-GB" sz="2195">
                <a:solidFill>
                  <a:srgbClr val="FFFFFF"/>
                </a:solidFill>
                <a:latin typeface="Poppins SemiBold" panose="02000000000000000000" pitchFamily="2" charset="0"/>
                <a:cs typeface="Poppins SemiBold" panose="02000000000000000000" pitchFamily="2" charset="0"/>
              </a:rPr>
              <a:t>Click to add title</a:t>
            </a:r>
          </a:p>
        </p:txBody>
      </p:sp>
      <p:sp>
        <p:nvSpPr>
          <p:cNvPr id="2" name="Trapezoid 1">
            <a:extLst>
              <a:ext uri="{FF2B5EF4-FFF2-40B4-BE49-F238E27FC236}">
                <a16:creationId xmlns:a16="http://schemas.microsoft.com/office/drawing/2014/main" id="{0C24FFD7-FC1F-425D-9271-0BB15DB569AC}"/>
              </a:ext>
            </a:extLst>
          </p:cNvPr>
          <p:cNvSpPr/>
          <p:nvPr userDrawn="1"/>
        </p:nvSpPr>
        <p:spPr>
          <a:xfrm rot="21439787">
            <a:off x="1026497" y="1888397"/>
            <a:ext cx="9700181" cy="4625769"/>
          </a:xfrm>
          <a:custGeom>
            <a:avLst/>
            <a:gdLst>
              <a:gd name="connsiteX0" fmla="*/ 0 w 9505056"/>
              <a:gd name="connsiteY0" fmla="*/ 5112689 h 5112689"/>
              <a:gd name="connsiteX1" fmla="*/ 1278172 w 9505056"/>
              <a:gd name="connsiteY1" fmla="*/ 0 h 5112689"/>
              <a:gd name="connsiteX2" fmla="*/ 8226884 w 9505056"/>
              <a:gd name="connsiteY2" fmla="*/ 0 h 5112689"/>
              <a:gd name="connsiteX3" fmla="*/ 9505056 w 9505056"/>
              <a:gd name="connsiteY3" fmla="*/ 5112689 h 5112689"/>
              <a:gd name="connsiteX4" fmla="*/ 0 w 9505056"/>
              <a:gd name="connsiteY4" fmla="*/ 5112689 h 5112689"/>
              <a:gd name="connsiteX0" fmla="*/ 0 w 9574852"/>
              <a:gd name="connsiteY0" fmla="*/ 4902476 h 5112689"/>
              <a:gd name="connsiteX1" fmla="*/ 1347968 w 9574852"/>
              <a:gd name="connsiteY1" fmla="*/ 0 h 5112689"/>
              <a:gd name="connsiteX2" fmla="*/ 8296680 w 9574852"/>
              <a:gd name="connsiteY2" fmla="*/ 0 h 5112689"/>
              <a:gd name="connsiteX3" fmla="*/ 9574852 w 9574852"/>
              <a:gd name="connsiteY3" fmla="*/ 5112689 h 5112689"/>
              <a:gd name="connsiteX4" fmla="*/ 0 w 9574852"/>
              <a:gd name="connsiteY4" fmla="*/ 4902476 h 5112689"/>
              <a:gd name="connsiteX0" fmla="*/ 0 w 9481555"/>
              <a:gd name="connsiteY0" fmla="*/ 4902476 h 5235697"/>
              <a:gd name="connsiteX1" fmla="*/ 1347968 w 9481555"/>
              <a:gd name="connsiteY1" fmla="*/ 0 h 5235697"/>
              <a:gd name="connsiteX2" fmla="*/ 8296680 w 9481555"/>
              <a:gd name="connsiteY2" fmla="*/ 0 h 5235697"/>
              <a:gd name="connsiteX3" fmla="*/ 9481555 w 9481555"/>
              <a:gd name="connsiteY3" fmla="*/ 5235697 h 5235697"/>
              <a:gd name="connsiteX4" fmla="*/ 0 w 9481555"/>
              <a:gd name="connsiteY4" fmla="*/ 4902476 h 5235697"/>
              <a:gd name="connsiteX0" fmla="*/ 0 w 9700181"/>
              <a:gd name="connsiteY0" fmla="*/ 4902476 h 5235697"/>
              <a:gd name="connsiteX1" fmla="*/ 1347968 w 9700181"/>
              <a:gd name="connsiteY1" fmla="*/ 0 h 5235697"/>
              <a:gd name="connsiteX2" fmla="*/ 9700181 w 9700181"/>
              <a:gd name="connsiteY2" fmla="*/ 1140049 h 5235697"/>
              <a:gd name="connsiteX3" fmla="*/ 9481555 w 9700181"/>
              <a:gd name="connsiteY3" fmla="*/ 5235697 h 5235697"/>
              <a:gd name="connsiteX4" fmla="*/ 0 w 9700181"/>
              <a:gd name="connsiteY4" fmla="*/ 4902476 h 5235697"/>
              <a:gd name="connsiteX0" fmla="*/ 0 w 9700181"/>
              <a:gd name="connsiteY0" fmla="*/ 4307852 h 4641073"/>
              <a:gd name="connsiteX1" fmla="*/ 102365 w 9700181"/>
              <a:gd name="connsiteY1" fmla="*/ 0 h 4641073"/>
              <a:gd name="connsiteX2" fmla="*/ 9700181 w 9700181"/>
              <a:gd name="connsiteY2" fmla="*/ 545425 h 4641073"/>
              <a:gd name="connsiteX3" fmla="*/ 9481555 w 9700181"/>
              <a:gd name="connsiteY3" fmla="*/ 4641073 h 4641073"/>
              <a:gd name="connsiteX4" fmla="*/ 0 w 9700181"/>
              <a:gd name="connsiteY4" fmla="*/ 4307852 h 4641073"/>
              <a:gd name="connsiteX0" fmla="*/ 0 w 9700181"/>
              <a:gd name="connsiteY0" fmla="*/ 4307852 h 4641073"/>
              <a:gd name="connsiteX1" fmla="*/ 102365 w 9700181"/>
              <a:gd name="connsiteY1" fmla="*/ 0 h 4641073"/>
              <a:gd name="connsiteX2" fmla="*/ 9700181 w 9700181"/>
              <a:gd name="connsiteY2" fmla="*/ 545425 h 4641073"/>
              <a:gd name="connsiteX3" fmla="*/ 9481555 w 9700181"/>
              <a:gd name="connsiteY3" fmla="*/ 4641073 h 4641073"/>
              <a:gd name="connsiteX4" fmla="*/ 0 w 9700181"/>
              <a:gd name="connsiteY4" fmla="*/ 4307852 h 4641073"/>
              <a:gd name="connsiteX0" fmla="*/ 0 w 9700181"/>
              <a:gd name="connsiteY0" fmla="*/ 4307852 h 4641073"/>
              <a:gd name="connsiteX1" fmla="*/ 102365 w 9700181"/>
              <a:gd name="connsiteY1" fmla="*/ 0 h 4641073"/>
              <a:gd name="connsiteX2" fmla="*/ 9700181 w 9700181"/>
              <a:gd name="connsiteY2" fmla="*/ 545425 h 4641073"/>
              <a:gd name="connsiteX3" fmla="*/ 9481555 w 9700181"/>
              <a:gd name="connsiteY3" fmla="*/ 4641073 h 4641073"/>
              <a:gd name="connsiteX4" fmla="*/ 0 w 9700181"/>
              <a:gd name="connsiteY4" fmla="*/ 4307852 h 4641073"/>
              <a:gd name="connsiteX0" fmla="*/ 0 w 9700181"/>
              <a:gd name="connsiteY0" fmla="*/ 4307852 h 4641073"/>
              <a:gd name="connsiteX1" fmla="*/ 102365 w 9700181"/>
              <a:gd name="connsiteY1" fmla="*/ 0 h 4641073"/>
              <a:gd name="connsiteX2" fmla="*/ 9700181 w 9700181"/>
              <a:gd name="connsiteY2" fmla="*/ 545425 h 4641073"/>
              <a:gd name="connsiteX3" fmla="*/ 9481555 w 9700181"/>
              <a:gd name="connsiteY3" fmla="*/ 4641073 h 4641073"/>
              <a:gd name="connsiteX4" fmla="*/ 0 w 9700181"/>
              <a:gd name="connsiteY4" fmla="*/ 4307852 h 4641073"/>
              <a:gd name="connsiteX0" fmla="*/ 0 w 9700181"/>
              <a:gd name="connsiteY0" fmla="*/ 4307852 h 4641073"/>
              <a:gd name="connsiteX1" fmla="*/ 102365 w 9700181"/>
              <a:gd name="connsiteY1" fmla="*/ 0 h 4641073"/>
              <a:gd name="connsiteX2" fmla="*/ 9700181 w 9700181"/>
              <a:gd name="connsiteY2" fmla="*/ 545425 h 4641073"/>
              <a:gd name="connsiteX3" fmla="*/ 9481555 w 9700181"/>
              <a:gd name="connsiteY3" fmla="*/ 4641073 h 4641073"/>
              <a:gd name="connsiteX4" fmla="*/ 4180890 w 9700181"/>
              <a:gd name="connsiteY4" fmla="*/ 4448346 h 4641073"/>
              <a:gd name="connsiteX5" fmla="*/ 0 w 9700181"/>
              <a:gd name="connsiteY5" fmla="*/ 4307852 h 4641073"/>
              <a:gd name="connsiteX0" fmla="*/ 0 w 9700181"/>
              <a:gd name="connsiteY0" fmla="*/ 4307852 h 4641073"/>
              <a:gd name="connsiteX1" fmla="*/ 102365 w 9700181"/>
              <a:gd name="connsiteY1" fmla="*/ 0 h 4641073"/>
              <a:gd name="connsiteX2" fmla="*/ 9700181 w 9700181"/>
              <a:gd name="connsiteY2" fmla="*/ 545425 h 4641073"/>
              <a:gd name="connsiteX3" fmla="*/ 9481555 w 9700181"/>
              <a:gd name="connsiteY3" fmla="*/ 4641073 h 4641073"/>
              <a:gd name="connsiteX4" fmla="*/ 7447600 w 9700181"/>
              <a:gd name="connsiteY4" fmla="*/ 4606314 h 4641073"/>
              <a:gd name="connsiteX5" fmla="*/ 0 w 9700181"/>
              <a:gd name="connsiteY5" fmla="*/ 4307852 h 4641073"/>
              <a:gd name="connsiteX0" fmla="*/ 0 w 9700181"/>
              <a:gd name="connsiteY0" fmla="*/ 4523705 h 4856926"/>
              <a:gd name="connsiteX1" fmla="*/ 102365 w 9700181"/>
              <a:gd name="connsiteY1" fmla="*/ 215853 h 4856926"/>
              <a:gd name="connsiteX2" fmla="*/ 8137250 w 9700181"/>
              <a:gd name="connsiteY2" fmla="*/ 657334 h 4856926"/>
              <a:gd name="connsiteX3" fmla="*/ 9700181 w 9700181"/>
              <a:gd name="connsiteY3" fmla="*/ 761278 h 4856926"/>
              <a:gd name="connsiteX4" fmla="*/ 9481555 w 9700181"/>
              <a:gd name="connsiteY4" fmla="*/ 4856926 h 4856926"/>
              <a:gd name="connsiteX5" fmla="*/ 7447600 w 9700181"/>
              <a:gd name="connsiteY5" fmla="*/ 4822167 h 4856926"/>
              <a:gd name="connsiteX6" fmla="*/ 0 w 9700181"/>
              <a:gd name="connsiteY6" fmla="*/ 4523705 h 4856926"/>
              <a:gd name="connsiteX0" fmla="*/ 0 w 9700181"/>
              <a:gd name="connsiteY0" fmla="*/ 4523769 h 4856990"/>
              <a:gd name="connsiteX1" fmla="*/ 102365 w 9700181"/>
              <a:gd name="connsiteY1" fmla="*/ 215917 h 4856990"/>
              <a:gd name="connsiteX2" fmla="*/ 7999662 w 9700181"/>
              <a:gd name="connsiteY2" fmla="*/ 656965 h 4856990"/>
              <a:gd name="connsiteX3" fmla="*/ 9700181 w 9700181"/>
              <a:gd name="connsiteY3" fmla="*/ 761342 h 4856990"/>
              <a:gd name="connsiteX4" fmla="*/ 9481555 w 9700181"/>
              <a:gd name="connsiteY4" fmla="*/ 4856990 h 4856990"/>
              <a:gd name="connsiteX5" fmla="*/ 7447600 w 9700181"/>
              <a:gd name="connsiteY5" fmla="*/ 4822231 h 4856990"/>
              <a:gd name="connsiteX6" fmla="*/ 0 w 9700181"/>
              <a:gd name="connsiteY6" fmla="*/ 4523769 h 4856990"/>
              <a:gd name="connsiteX0" fmla="*/ 0 w 9700181"/>
              <a:gd name="connsiteY0" fmla="*/ 4523769 h 4856990"/>
              <a:gd name="connsiteX1" fmla="*/ 102365 w 9700181"/>
              <a:gd name="connsiteY1" fmla="*/ 215917 h 4856990"/>
              <a:gd name="connsiteX2" fmla="*/ 7999662 w 9700181"/>
              <a:gd name="connsiteY2" fmla="*/ 656965 h 4856990"/>
              <a:gd name="connsiteX3" fmla="*/ 9700181 w 9700181"/>
              <a:gd name="connsiteY3" fmla="*/ 761342 h 4856990"/>
              <a:gd name="connsiteX4" fmla="*/ 9481555 w 9700181"/>
              <a:gd name="connsiteY4" fmla="*/ 4856990 h 4856990"/>
              <a:gd name="connsiteX5" fmla="*/ 7447600 w 9700181"/>
              <a:gd name="connsiteY5" fmla="*/ 4822231 h 4856990"/>
              <a:gd name="connsiteX6" fmla="*/ 0 w 9700181"/>
              <a:gd name="connsiteY6" fmla="*/ 4523769 h 4856990"/>
              <a:gd name="connsiteX0" fmla="*/ 0 w 9700181"/>
              <a:gd name="connsiteY0" fmla="*/ 4463220 h 4796441"/>
              <a:gd name="connsiteX1" fmla="*/ 99024 w 9700181"/>
              <a:gd name="connsiteY1" fmla="*/ 227007 h 4796441"/>
              <a:gd name="connsiteX2" fmla="*/ 7999662 w 9700181"/>
              <a:gd name="connsiteY2" fmla="*/ 596416 h 4796441"/>
              <a:gd name="connsiteX3" fmla="*/ 9700181 w 9700181"/>
              <a:gd name="connsiteY3" fmla="*/ 700793 h 4796441"/>
              <a:gd name="connsiteX4" fmla="*/ 9481555 w 9700181"/>
              <a:gd name="connsiteY4" fmla="*/ 4796441 h 4796441"/>
              <a:gd name="connsiteX5" fmla="*/ 7447600 w 9700181"/>
              <a:gd name="connsiteY5" fmla="*/ 4761682 h 4796441"/>
              <a:gd name="connsiteX6" fmla="*/ 0 w 9700181"/>
              <a:gd name="connsiteY6" fmla="*/ 4463220 h 4796441"/>
              <a:gd name="connsiteX0" fmla="*/ 0 w 9700181"/>
              <a:gd name="connsiteY0" fmla="*/ 4288115 h 4621336"/>
              <a:gd name="connsiteX1" fmla="*/ 99024 w 9700181"/>
              <a:gd name="connsiteY1" fmla="*/ 51902 h 4621336"/>
              <a:gd name="connsiteX2" fmla="*/ 7999662 w 9700181"/>
              <a:gd name="connsiteY2" fmla="*/ 421311 h 4621336"/>
              <a:gd name="connsiteX3" fmla="*/ 9700181 w 9700181"/>
              <a:gd name="connsiteY3" fmla="*/ 525688 h 4621336"/>
              <a:gd name="connsiteX4" fmla="*/ 9481555 w 9700181"/>
              <a:gd name="connsiteY4" fmla="*/ 4621336 h 4621336"/>
              <a:gd name="connsiteX5" fmla="*/ 7447600 w 9700181"/>
              <a:gd name="connsiteY5" fmla="*/ 4586577 h 4621336"/>
              <a:gd name="connsiteX6" fmla="*/ 0 w 9700181"/>
              <a:gd name="connsiteY6" fmla="*/ 4288115 h 4621336"/>
              <a:gd name="connsiteX0" fmla="*/ 0 w 9700181"/>
              <a:gd name="connsiteY0" fmla="*/ 4550120 h 4883341"/>
              <a:gd name="connsiteX1" fmla="*/ 99024 w 9700181"/>
              <a:gd name="connsiteY1" fmla="*/ 313907 h 4883341"/>
              <a:gd name="connsiteX2" fmla="*/ 3132891 w 9700181"/>
              <a:gd name="connsiteY2" fmla="*/ 354629 h 4883341"/>
              <a:gd name="connsiteX3" fmla="*/ 7999662 w 9700181"/>
              <a:gd name="connsiteY3" fmla="*/ 683316 h 4883341"/>
              <a:gd name="connsiteX4" fmla="*/ 9700181 w 9700181"/>
              <a:gd name="connsiteY4" fmla="*/ 787693 h 4883341"/>
              <a:gd name="connsiteX5" fmla="*/ 9481555 w 9700181"/>
              <a:gd name="connsiteY5" fmla="*/ 4883341 h 4883341"/>
              <a:gd name="connsiteX6" fmla="*/ 7447600 w 9700181"/>
              <a:gd name="connsiteY6" fmla="*/ 4848582 h 4883341"/>
              <a:gd name="connsiteX7" fmla="*/ 0 w 9700181"/>
              <a:gd name="connsiteY7" fmla="*/ 4550120 h 4883341"/>
              <a:gd name="connsiteX0" fmla="*/ 0 w 9700181"/>
              <a:gd name="connsiteY0" fmla="*/ 4564913 h 4898134"/>
              <a:gd name="connsiteX1" fmla="*/ 99024 w 9700181"/>
              <a:gd name="connsiteY1" fmla="*/ 328700 h 4898134"/>
              <a:gd name="connsiteX2" fmla="*/ 1202917 w 9700181"/>
              <a:gd name="connsiteY2" fmla="*/ 315310 h 4898134"/>
              <a:gd name="connsiteX3" fmla="*/ 7999662 w 9700181"/>
              <a:gd name="connsiteY3" fmla="*/ 698109 h 4898134"/>
              <a:gd name="connsiteX4" fmla="*/ 9700181 w 9700181"/>
              <a:gd name="connsiteY4" fmla="*/ 802486 h 4898134"/>
              <a:gd name="connsiteX5" fmla="*/ 9481555 w 9700181"/>
              <a:gd name="connsiteY5" fmla="*/ 4898134 h 4898134"/>
              <a:gd name="connsiteX6" fmla="*/ 7447600 w 9700181"/>
              <a:gd name="connsiteY6" fmla="*/ 4863375 h 4898134"/>
              <a:gd name="connsiteX7" fmla="*/ 0 w 9700181"/>
              <a:gd name="connsiteY7" fmla="*/ 4564913 h 4898134"/>
              <a:gd name="connsiteX0" fmla="*/ 0 w 9700181"/>
              <a:gd name="connsiteY0" fmla="*/ 4555450 h 4888671"/>
              <a:gd name="connsiteX1" fmla="*/ 99024 w 9700181"/>
              <a:gd name="connsiteY1" fmla="*/ 319237 h 4888671"/>
              <a:gd name="connsiteX2" fmla="*/ 1202917 w 9700181"/>
              <a:gd name="connsiteY2" fmla="*/ 305847 h 4888671"/>
              <a:gd name="connsiteX3" fmla="*/ 7999662 w 9700181"/>
              <a:gd name="connsiteY3" fmla="*/ 688646 h 4888671"/>
              <a:gd name="connsiteX4" fmla="*/ 9700181 w 9700181"/>
              <a:gd name="connsiteY4" fmla="*/ 793023 h 4888671"/>
              <a:gd name="connsiteX5" fmla="*/ 9481555 w 9700181"/>
              <a:gd name="connsiteY5" fmla="*/ 4888671 h 4888671"/>
              <a:gd name="connsiteX6" fmla="*/ 7447600 w 9700181"/>
              <a:gd name="connsiteY6" fmla="*/ 4853912 h 4888671"/>
              <a:gd name="connsiteX7" fmla="*/ 0 w 9700181"/>
              <a:gd name="connsiteY7" fmla="*/ 4555450 h 4888671"/>
              <a:gd name="connsiteX0" fmla="*/ 0 w 9700181"/>
              <a:gd name="connsiteY0" fmla="*/ 4300839 h 4634060"/>
              <a:gd name="connsiteX1" fmla="*/ 99024 w 9700181"/>
              <a:gd name="connsiteY1" fmla="*/ 64626 h 4634060"/>
              <a:gd name="connsiteX2" fmla="*/ 1202917 w 9700181"/>
              <a:gd name="connsiteY2" fmla="*/ 51236 h 4634060"/>
              <a:gd name="connsiteX3" fmla="*/ 7999662 w 9700181"/>
              <a:gd name="connsiteY3" fmla="*/ 434035 h 4634060"/>
              <a:gd name="connsiteX4" fmla="*/ 9700181 w 9700181"/>
              <a:gd name="connsiteY4" fmla="*/ 538412 h 4634060"/>
              <a:gd name="connsiteX5" fmla="*/ 9481555 w 9700181"/>
              <a:gd name="connsiteY5" fmla="*/ 4634060 h 4634060"/>
              <a:gd name="connsiteX6" fmla="*/ 7447600 w 9700181"/>
              <a:gd name="connsiteY6" fmla="*/ 4599301 h 4634060"/>
              <a:gd name="connsiteX7" fmla="*/ 0 w 9700181"/>
              <a:gd name="connsiteY7" fmla="*/ 4300839 h 4634060"/>
              <a:gd name="connsiteX0" fmla="*/ 0 w 9700181"/>
              <a:gd name="connsiteY0" fmla="*/ 4358372 h 4691593"/>
              <a:gd name="connsiteX1" fmla="*/ 99024 w 9700181"/>
              <a:gd name="connsiteY1" fmla="*/ 122159 h 4691593"/>
              <a:gd name="connsiteX2" fmla="*/ 728938 w 9700181"/>
              <a:gd name="connsiteY2" fmla="*/ 8886 h 4691593"/>
              <a:gd name="connsiteX3" fmla="*/ 7999662 w 9700181"/>
              <a:gd name="connsiteY3" fmla="*/ 491568 h 4691593"/>
              <a:gd name="connsiteX4" fmla="*/ 9700181 w 9700181"/>
              <a:gd name="connsiteY4" fmla="*/ 595945 h 4691593"/>
              <a:gd name="connsiteX5" fmla="*/ 9481555 w 9700181"/>
              <a:gd name="connsiteY5" fmla="*/ 4691593 h 4691593"/>
              <a:gd name="connsiteX6" fmla="*/ 7447600 w 9700181"/>
              <a:gd name="connsiteY6" fmla="*/ 4656834 h 4691593"/>
              <a:gd name="connsiteX7" fmla="*/ 0 w 9700181"/>
              <a:gd name="connsiteY7" fmla="*/ 4358372 h 4691593"/>
              <a:gd name="connsiteX0" fmla="*/ 0 w 9700181"/>
              <a:gd name="connsiteY0" fmla="*/ 4318231 h 4651452"/>
              <a:gd name="connsiteX1" fmla="*/ 99024 w 9700181"/>
              <a:gd name="connsiteY1" fmla="*/ 82018 h 4651452"/>
              <a:gd name="connsiteX2" fmla="*/ 319360 w 9700181"/>
              <a:gd name="connsiteY2" fmla="*/ 27421 h 4651452"/>
              <a:gd name="connsiteX3" fmla="*/ 7999662 w 9700181"/>
              <a:gd name="connsiteY3" fmla="*/ 451427 h 4651452"/>
              <a:gd name="connsiteX4" fmla="*/ 9700181 w 9700181"/>
              <a:gd name="connsiteY4" fmla="*/ 555804 h 4651452"/>
              <a:gd name="connsiteX5" fmla="*/ 9481555 w 9700181"/>
              <a:gd name="connsiteY5" fmla="*/ 4651452 h 4651452"/>
              <a:gd name="connsiteX6" fmla="*/ 7447600 w 9700181"/>
              <a:gd name="connsiteY6" fmla="*/ 4616693 h 4651452"/>
              <a:gd name="connsiteX7" fmla="*/ 0 w 9700181"/>
              <a:gd name="connsiteY7" fmla="*/ 4318231 h 4651452"/>
              <a:gd name="connsiteX0" fmla="*/ 0 w 9700181"/>
              <a:gd name="connsiteY0" fmla="*/ 4314658 h 4647879"/>
              <a:gd name="connsiteX1" fmla="*/ 99024 w 9700181"/>
              <a:gd name="connsiteY1" fmla="*/ 78445 h 4647879"/>
              <a:gd name="connsiteX2" fmla="*/ 319360 w 9700181"/>
              <a:gd name="connsiteY2" fmla="*/ 23848 h 4647879"/>
              <a:gd name="connsiteX3" fmla="*/ 7999662 w 9700181"/>
              <a:gd name="connsiteY3" fmla="*/ 447854 h 4647879"/>
              <a:gd name="connsiteX4" fmla="*/ 9700181 w 9700181"/>
              <a:gd name="connsiteY4" fmla="*/ 552231 h 4647879"/>
              <a:gd name="connsiteX5" fmla="*/ 9481555 w 9700181"/>
              <a:gd name="connsiteY5" fmla="*/ 4647879 h 4647879"/>
              <a:gd name="connsiteX6" fmla="*/ 7447600 w 9700181"/>
              <a:gd name="connsiteY6" fmla="*/ 4613120 h 4647879"/>
              <a:gd name="connsiteX7" fmla="*/ 0 w 9700181"/>
              <a:gd name="connsiteY7" fmla="*/ 4314658 h 4647879"/>
              <a:gd name="connsiteX0" fmla="*/ 0 w 9700181"/>
              <a:gd name="connsiteY0" fmla="*/ 4312470 h 4645691"/>
              <a:gd name="connsiteX1" fmla="*/ 99024 w 9700181"/>
              <a:gd name="connsiteY1" fmla="*/ 76257 h 4645691"/>
              <a:gd name="connsiteX2" fmla="*/ 319360 w 9700181"/>
              <a:gd name="connsiteY2" fmla="*/ 21660 h 4645691"/>
              <a:gd name="connsiteX3" fmla="*/ 7999662 w 9700181"/>
              <a:gd name="connsiteY3" fmla="*/ 445666 h 4645691"/>
              <a:gd name="connsiteX4" fmla="*/ 9700181 w 9700181"/>
              <a:gd name="connsiteY4" fmla="*/ 550043 h 4645691"/>
              <a:gd name="connsiteX5" fmla="*/ 9481555 w 9700181"/>
              <a:gd name="connsiteY5" fmla="*/ 4645691 h 4645691"/>
              <a:gd name="connsiteX6" fmla="*/ 7447600 w 9700181"/>
              <a:gd name="connsiteY6" fmla="*/ 4610932 h 4645691"/>
              <a:gd name="connsiteX7" fmla="*/ 0 w 9700181"/>
              <a:gd name="connsiteY7" fmla="*/ 4312470 h 4645691"/>
              <a:gd name="connsiteX0" fmla="*/ 0 w 9700181"/>
              <a:gd name="connsiteY0" fmla="*/ 4292548 h 4625769"/>
              <a:gd name="connsiteX1" fmla="*/ 99024 w 9700181"/>
              <a:gd name="connsiteY1" fmla="*/ 56335 h 4625769"/>
              <a:gd name="connsiteX2" fmla="*/ 319360 w 9700181"/>
              <a:gd name="connsiteY2" fmla="*/ 1738 h 4625769"/>
              <a:gd name="connsiteX3" fmla="*/ 7999662 w 9700181"/>
              <a:gd name="connsiteY3" fmla="*/ 425744 h 4625769"/>
              <a:gd name="connsiteX4" fmla="*/ 9700181 w 9700181"/>
              <a:gd name="connsiteY4" fmla="*/ 530121 h 4625769"/>
              <a:gd name="connsiteX5" fmla="*/ 9481555 w 9700181"/>
              <a:gd name="connsiteY5" fmla="*/ 4625769 h 4625769"/>
              <a:gd name="connsiteX6" fmla="*/ 7447600 w 9700181"/>
              <a:gd name="connsiteY6" fmla="*/ 4591010 h 4625769"/>
              <a:gd name="connsiteX7" fmla="*/ 0 w 9700181"/>
              <a:gd name="connsiteY7" fmla="*/ 4292548 h 4625769"/>
              <a:gd name="connsiteX0" fmla="*/ 0 w 9700181"/>
              <a:gd name="connsiteY0" fmla="*/ 4292548 h 4625769"/>
              <a:gd name="connsiteX1" fmla="*/ 99024 w 9700181"/>
              <a:gd name="connsiteY1" fmla="*/ 56335 h 4625769"/>
              <a:gd name="connsiteX2" fmla="*/ 319360 w 9700181"/>
              <a:gd name="connsiteY2" fmla="*/ 1738 h 4625769"/>
              <a:gd name="connsiteX3" fmla="*/ 7999662 w 9700181"/>
              <a:gd name="connsiteY3" fmla="*/ 425744 h 4625769"/>
              <a:gd name="connsiteX4" fmla="*/ 9700181 w 9700181"/>
              <a:gd name="connsiteY4" fmla="*/ 530121 h 4625769"/>
              <a:gd name="connsiteX5" fmla="*/ 9481555 w 9700181"/>
              <a:gd name="connsiteY5" fmla="*/ 4625769 h 4625769"/>
              <a:gd name="connsiteX6" fmla="*/ 7447600 w 9700181"/>
              <a:gd name="connsiteY6" fmla="*/ 4591010 h 4625769"/>
              <a:gd name="connsiteX7" fmla="*/ 0 w 9700181"/>
              <a:gd name="connsiteY7" fmla="*/ 4292548 h 4625769"/>
              <a:gd name="connsiteX0" fmla="*/ 0 w 9700181"/>
              <a:gd name="connsiteY0" fmla="*/ 4292548 h 4625769"/>
              <a:gd name="connsiteX1" fmla="*/ 99024 w 9700181"/>
              <a:gd name="connsiteY1" fmla="*/ 56335 h 4625769"/>
              <a:gd name="connsiteX2" fmla="*/ 319360 w 9700181"/>
              <a:gd name="connsiteY2" fmla="*/ 1738 h 4625769"/>
              <a:gd name="connsiteX3" fmla="*/ 7999662 w 9700181"/>
              <a:gd name="connsiteY3" fmla="*/ 425744 h 4625769"/>
              <a:gd name="connsiteX4" fmla="*/ 9700181 w 9700181"/>
              <a:gd name="connsiteY4" fmla="*/ 530121 h 4625769"/>
              <a:gd name="connsiteX5" fmla="*/ 9481555 w 9700181"/>
              <a:gd name="connsiteY5" fmla="*/ 4625769 h 4625769"/>
              <a:gd name="connsiteX6" fmla="*/ 7447600 w 9700181"/>
              <a:gd name="connsiteY6" fmla="*/ 4591010 h 4625769"/>
              <a:gd name="connsiteX7" fmla="*/ 0 w 9700181"/>
              <a:gd name="connsiteY7" fmla="*/ 4292548 h 4625769"/>
              <a:gd name="connsiteX0" fmla="*/ 0 w 9700181"/>
              <a:gd name="connsiteY0" fmla="*/ 4292548 h 4625769"/>
              <a:gd name="connsiteX1" fmla="*/ 99024 w 9700181"/>
              <a:gd name="connsiteY1" fmla="*/ 56335 h 4625769"/>
              <a:gd name="connsiteX2" fmla="*/ 319360 w 9700181"/>
              <a:gd name="connsiteY2" fmla="*/ 1738 h 4625769"/>
              <a:gd name="connsiteX3" fmla="*/ 7999662 w 9700181"/>
              <a:gd name="connsiteY3" fmla="*/ 425744 h 4625769"/>
              <a:gd name="connsiteX4" fmla="*/ 9700181 w 9700181"/>
              <a:gd name="connsiteY4" fmla="*/ 530121 h 4625769"/>
              <a:gd name="connsiteX5" fmla="*/ 9481555 w 9700181"/>
              <a:gd name="connsiteY5" fmla="*/ 4625769 h 4625769"/>
              <a:gd name="connsiteX6" fmla="*/ 7447600 w 9700181"/>
              <a:gd name="connsiteY6" fmla="*/ 4591010 h 4625769"/>
              <a:gd name="connsiteX7" fmla="*/ 0 w 9700181"/>
              <a:gd name="connsiteY7" fmla="*/ 4292548 h 4625769"/>
              <a:gd name="connsiteX0" fmla="*/ 0 w 9700181"/>
              <a:gd name="connsiteY0" fmla="*/ 4292548 h 4625769"/>
              <a:gd name="connsiteX1" fmla="*/ 99024 w 9700181"/>
              <a:gd name="connsiteY1" fmla="*/ 56335 h 4625769"/>
              <a:gd name="connsiteX2" fmla="*/ 319360 w 9700181"/>
              <a:gd name="connsiteY2" fmla="*/ 1738 h 4625769"/>
              <a:gd name="connsiteX3" fmla="*/ 8233605 w 9700181"/>
              <a:gd name="connsiteY3" fmla="*/ 412722 h 4625769"/>
              <a:gd name="connsiteX4" fmla="*/ 9700181 w 9700181"/>
              <a:gd name="connsiteY4" fmla="*/ 530121 h 4625769"/>
              <a:gd name="connsiteX5" fmla="*/ 9481555 w 9700181"/>
              <a:gd name="connsiteY5" fmla="*/ 4625769 h 4625769"/>
              <a:gd name="connsiteX6" fmla="*/ 7447600 w 9700181"/>
              <a:gd name="connsiteY6" fmla="*/ 4591010 h 4625769"/>
              <a:gd name="connsiteX7" fmla="*/ 0 w 9700181"/>
              <a:gd name="connsiteY7" fmla="*/ 4292548 h 4625769"/>
              <a:gd name="connsiteX0" fmla="*/ 0 w 9700181"/>
              <a:gd name="connsiteY0" fmla="*/ 4292548 h 4625769"/>
              <a:gd name="connsiteX1" fmla="*/ 99024 w 9700181"/>
              <a:gd name="connsiteY1" fmla="*/ 56335 h 4625769"/>
              <a:gd name="connsiteX2" fmla="*/ 319360 w 9700181"/>
              <a:gd name="connsiteY2" fmla="*/ 1738 h 4625769"/>
              <a:gd name="connsiteX3" fmla="*/ 8233605 w 9700181"/>
              <a:gd name="connsiteY3" fmla="*/ 412722 h 4625769"/>
              <a:gd name="connsiteX4" fmla="*/ 9700181 w 9700181"/>
              <a:gd name="connsiteY4" fmla="*/ 530121 h 4625769"/>
              <a:gd name="connsiteX5" fmla="*/ 9481555 w 9700181"/>
              <a:gd name="connsiteY5" fmla="*/ 4625769 h 4625769"/>
              <a:gd name="connsiteX6" fmla="*/ 7447600 w 9700181"/>
              <a:gd name="connsiteY6" fmla="*/ 4591010 h 4625769"/>
              <a:gd name="connsiteX7" fmla="*/ 0 w 9700181"/>
              <a:gd name="connsiteY7" fmla="*/ 4292548 h 4625769"/>
              <a:gd name="connsiteX0" fmla="*/ 0 w 9700181"/>
              <a:gd name="connsiteY0" fmla="*/ 4292548 h 4625769"/>
              <a:gd name="connsiteX1" fmla="*/ 99024 w 9700181"/>
              <a:gd name="connsiteY1" fmla="*/ 56335 h 4625769"/>
              <a:gd name="connsiteX2" fmla="*/ 319360 w 9700181"/>
              <a:gd name="connsiteY2" fmla="*/ 1738 h 4625769"/>
              <a:gd name="connsiteX3" fmla="*/ 8233605 w 9700181"/>
              <a:gd name="connsiteY3" fmla="*/ 412722 h 4625769"/>
              <a:gd name="connsiteX4" fmla="*/ 9700181 w 9700181"/>
              <a:gd name="connsiteY4" fmla="*/ 530121 h 4625769"/>
              <a:gd name="connsiteX5" fmla="*/ 9481555 w 9700181"/>
              <a:gd name="connsiteY5" fmla="*/ 4625769 h 4625769"/>
              <a:gd name="connsiteX6" fmla="*/ 7447600 w 9700181"/>
              <a:gd name="connsiteY6" fmla="*/ 4591010 h 4625769"/>
              <a:gd name="connsiteX7" fmla="*/ 0 w 9700181"/>
              <a:gd name="connsiteY7" fmla="*/ 4292548 h 462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0181" h="4625769">
                <a:moveTo>
                  <a:pt x="0" y="4292548"/>
                </a:moveTo>
                <a:lnTo>
                  <a:pt x="99024" y="56335"/>
                </a:lnTo>
                <a:cubicBezTo>
                  <a:pt x="124327" y="4009"/>
                  <a:pt x="190612" y="-4422"/>
                  <a:pt x="319360" y="1738"/>
                </a:cubicBezTo>
                <a:cubicBezTo>
                  <a:pt x="5651760" y="224503"/>
                  <a:pt x="7463106" y="384764"/>
                  <a:pt x="8233605" y="412722"/>
                </a:cubicBezTo>
                <a:cubicBezTo>
                  <a:pt x="9534103" y="495691"/>
                  <a:pt x="9211322" y="490988"/>
                  <a:pt x="9700181" y="530121"/>
                </a:cubicBezTo>
                <a:lnTo>
                  <a:pt x="9481555" y="4625769"/>
                </a:lnTo>
                <a:lnTo>
                  <a:pt x="7447600" y="4591010"/>
                </a:lnTo>
                <a:lnTo>
                  <a:pt x="0" y="4292548"/>
                </a:lnTo>
                <a:close/>
              </a:path>
            </a:pathLst>
          </a:custGeom>
          <a:solidFill>
            <a:schemeClr val="tx1">
              <a:alpha val="60000"/>
            </a:schemeClr>
          </a:solidFill>
          <a:scene3d>
            <a:camera prst="orthographicFront">
              <a:rot lat="0" lon="0" rev="0"/>
            </a:camera>
            <a:lightRig rig="threePt" dir="t"/>
          </a:scene3d>
        </p:spPr>
        <p:txBody>
          <a:bodyPr vert="horz" lIns="360000" tIns="252000" rIns="360000" bIns="0" rtlCol="0" anchor="t" anchorCtr="0">
            <a:noAutofit/>
          </a:bodyPr>
          <a:lstStyle/>
          <a:p>
            <a:pPr marL="756000" lvl="0" indent="-756000" defTabSz="912092">
              <a:spcBef>
                <a:spcPts val="0"/>
              </a:spcBef>
              <a:buNone/>
            </a:pPr>
            <a:endParaRPr lang="en-GB" sz="6000" b="1">
              <a:solidFill>
                <a:srgbClr val="FFFFFF"/>
              </a:solidFill>
              <a:effectLst>
                <a:outerShdw blurRad="76200" dist="76200" dir="2700000" algn="tl">
                  <a:srgbClr val="000000"/>
                </a:outerShdw>
              </a:effectLst>
              <a:latin typeface="Century Gothic" panose="020B0502020202020204" pitchFamily="34" charset="0"/>
              <a:ea typeface="+mj-ea"/>
              <a:cs typeface="+mj-cs"/>
            </a:endParaRPr>
          </a:p>
        </p:txBody>
      </p:sp>
    </p:spTree>
    <p:extLst>
      <p:ext uri="{BB962C8B-B14F-4D97-AF65-F5344CB8AC3E}">
        <p14:creationId xmlns:p14="http://schemas.microsoft.com/office/powerpoint/2010/main" val="166354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title (Cassie TV)">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748DFC1-FC20-4AB0-A24F-F93F915AC19C}"/>
              </a:ext>
            </a:extLst>
          </p:cNvPr>
          <p:cNvSpPr>
            <a:spLocks noGrp="1"/>
          </p:cNvSpPr>
          <p:nvPr>
            <p:ph type="ctrTitle" idx="4294967295" hasCustomPrompt="1"/>
          </p:nvPr>
        </p:nvSpPr>
        <p:spPr>
          <a:xfrm>
            <a:off x="1" y="2071692"/>
            <a:ext cx="8424068" cy="1341437"/>
          </a:xfrm>
        </p:spPr>
        <p:txBody>
          <a:bodyPr anchor="ctr">
            <a:normAutofit/>
          </a:bodyPr>
          <a:lstStyle>
            <a:lvl1pPr>
              <a:defRPr sz="5600"/>
            </a:lvl1pPr>
          </a:lstStyle>
          <a:p>
            <a:pPr algn="ctr"/>
            <a:r>
              <a:rPr lang="en-GB" sz="2195">
                <a:solidFill>
                  <a:srgbClr val="FFFFFF"/>
                </a:solidFill>
                <a:latin typeface="Poppins SemiBold" panose="02000000000000000000" pitchFamily="2" charset="0"/>
                <a:cs typeface="Poppins SemiBold" panose="02000000000000000000" pitchFamily="2" charset="0"/>
              </a:rPr>
              <a:t>Click to add title</a:t>
            </a:r>
          </a:p>
        </p:txBody>
      </p:sp>
      <p:pic>
        <p:nvPicPr>
          <p:cNvPr id="7" name="Picture 6">
            <a:extLst>
              <a:ext uri="{FF2B5EF4-FFF2-40B4-BE49-F238E27FC236}">
                <a16:creationId xmlns:a16="http://schemas.microsoft.com/office/drawing/2014/main" id="{45130F8A-D7E1-4B92-B520-1529A346ABC8}"/>
              </a:ext>
            </a:extLst>
          </p:cNvPr>
          <p:cNvPicPr>
            <a:picLocks noChangeAspect="1"/>
          </p:cNvPicPr>
          <p:nvPr userDrawn="1"/>
        </p:nvPicPr>
        <p:blipFill>
          <a:blip r:embed="rId3"/>
          <a:stretch>
            <a:fillRect/>
          </a:stretch>
        </p:blipFill>
        <p:spPr>
          <a:xfrm>
            <a:off x="4212035" y="4368629"/>
            <a:ext cx="2865368" cy="1944793"/>
          </a:xfrm>
          <a:prstGeom prst="rect">
            <a:avLst/>
          </a:prstGeom>
          <a:scene3d>
            <a:camera prst="perspectiveAbove"/>
            <a:lightRig rig="threePt" dir="t"/>
          </a:scene3d>
        </p:spPr>
      </p:pic>
      <p:grpSp>
        <p:nvGrpSpPr>
          <p:cNvPr id="8" name="Group 7">
            <a:extLst>
              <a:ext uri="{FF2B5EF4-FFF2-40B4-BE49-F238E27FC236}">
                <a16:creationId xmlns:a16="http://schemas.microsoft.com/office/drawing/2014/main" id="{59F4508B-FEC5-4634-A519-D564ECF1C2B6}"/>
              </a:ext>
            </a:extLst>
          </p:cNvPr>
          <p:cNvGrpSpPr/>
          <p:nvPr userDrawn="1"/>
        </p:nvGrpSpPr>
        <p:grpSpPr>
          <a:xfrm>
            <a:off x="5858697" y="179909"/>
            <a:ext cx="5792656" cy="5792656"/>
            <a:chOff x="3199672" y="155977"/>
            <a:chExt cx="5792656" cy="5792656"/>
          </a:xfrm>
        </p:grpSpPr>
        <p:pic>
          <p:nvPicPr>
            <p:cNvPr id="9" name="Picture 8">
              <a:extLst>
                <a:ext uri="{FF2B5EF4-FFF2-40B4-BE49-F238E27FC236}">
                  <a16:creationId xmlns:a16="http://schemas.microsoft.com/office/drawing/2014/main" id="{74A4425A-CFE4-4D39-AA89-9079D8AC0A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9672" y="155977"/>
              <a:ext cx="5792656" cy="5792656"/>
            </a:xfrm>
            <a:prstGeom prst="rect">
              <a:avLst/>
            </a:prstGeom>
            <a:scene3d>
              <a:camera prst="perspectiveHeroicExtremeLeftFacing"/>
              <a:lightRig rig="threePt" dir="t"/>
            </a:scene3d>
          </p:spPr>
        </p:pic>
        <p:pic>
          <p:nvPicPr>
            <p:cNvPr id="10" name="Picture 9">
              <a:extLst>
                <a:ext uri="{FF2B5EF4-FFF2-40B4-BE49-F238E27FC236}">
                  <a16:creationId xmlns:a16="http://schemas.microsoft.com/office/drawing/2014/main" id="{A02BD3CE-C4EC-4BDC-B557-7765FA784CB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79239" y="1381539"/>
              <a:ext cx="4633521" cy="2844229"/>
            </a:xfrm>
            <a:prstGeom prst="rect">
              <a:avLst/>
            </a:prstGeom>
            <a:scene3d>
              <a:camera prst="perspectiveHeroicExtremeLeftFacing" fov="5280000">
                <a:rot lat="487347" lon="2067641" rev="21450000"/>
              </a:camera>
              <a:lightRig rig="threePt" dir="t"/>
            </a:scene3d>
          </p:spPr>
        </p:pic>
      </p:grpSp>
    </p:spTree>
    <p:extLst>
      <p:ext uri="{BB962C8B-B14F-4D97-AF65-F5344CB8AC3E}">
        <p14:creationId xmlns:p14="http://schemas.microsoft.com/office/powerpoint/2010/main" val="1401197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title (AVCompreh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8748DFC1-FC20-4AB0-A24F-F93F915AC19C}"/>
              </a:ext>
            </a:extLst>
          </p:cNvPr>
          <p:cNvSpPr>
            <a:spLocks noGrp="1"/>
          </p:cNvSpPr>
          <p:nvPr>
            <p:ph type="ctrTitle" idx="4294967295" hasCustomPrompt="1"/>
          </p:nvPr>
        </p:nvSpPr>
        <p:spPr>
          <a:xfrm>
            <a:off x="1" y="2071692"/>
            <a:ext cx="8424068" cy="1341437"/>
          </a:xfrm>
        </p:spPr>
        <p:txBody>
          <a:bodyPr anchor="ctr">
            <a:normAutofit/>
          </a:bodyPr>
          <a:lstStyle>
            <a:lvl1pPr>
              <a:defRPr sz="5600"/>
            </a:lvl1pPr>
          </a:lstStyle>
          <a:p>
            <a:pPr algn="ctr"/>
            <a:r>
              <a:rPr lang="en-GB" sz="2195">
                <a:solidFill>
                  <a:srgbClr val="FFFFFF"/>
                </a:solidFill>
                <a:latin typeface="Poppins SemiBold" panose="02000000000000000000" pitchFamily="2" charset="0"/>
                <a:cs typeface="Poppins SemiBold" panose="02000000000000000000" pitchFamily="2" charset="0"/>
              </a:rPr>
              <a:t>Click to add title</a:t>
            </a:r>
          </a:p>
        </p:txBody>
      </p:sp>
      <p:pic>
        <p:nvPicPr>
          <p:cNvPr id="4" name="Picture 3">
            <a:extLst>
              <a:ext uri="{FF2B5EF4-FFF2-40B4-BE49-F238E27FC236}">
                <a16:creationId xmlns:a16="http://schemas.microsoft.com/office/drawing/2014/main" id="{FD8D4B53-9E81-4CBC-B03A-9833E6E4DED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271940" y="827981"/>
            <a:ext cx="4533466" cy="6012557"/>
          </a:xfrm>
          <a:prstGeom prst="rect">
            <a:avLst/>
          </a:prstGeom>
        </p:spPr>
      </p:pic>
    </p:spTree>
    <p:extLst>
      <p:ext uri="{BB962C8B-B14F-4D97-AF65-F5344CB8AC3E}">
        <p14:creationId xmlns:p14="http://schemas.microsoft.com/office/powerpoint/2010/main" val="3163210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ass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id="{4FFC8E1A-5E05-40EB-A3E3-E7AADBB4F1E4}"/>
              </a:ext>
            </a:extLst>
          </p:cNvPr>
          <p:cNvSpPr>
            <a:spLocks noGrp="1"/>
          </p:cNvSpPr>
          <p:nvPr>
            <p:ph type="subTitle" idx="1" hasCustomPrompt="1"/>
          </p:nvPr>
        </p:nvSpPr>
        <p:spPr>
          <a:xfrm>
            <a:off x="5445676" y="5064498"/>
            <a:ext cx="5946202" cy="838831"/>
          </a:xfrm>
        </p:spPr>
        <p:txBody>
          <a:bodyPr anchor="b">
            <a:normAutofit/>
          </a:bodyPr>
          <a:lstStyle>
            <a:lvl1pPr>
              <a:defRPr>
                <a:solidFill>
                  <a:srgbClr val="6A8599"/>
                </a:solidFill>
              </a:defRPr>
            </a:lvl1pPr>
          </a:lstStyle>
          <a:p>
            <a:pPr algn="r"/>
            <a:r>
              <a:rPr lang="en-GB" sz="1800">
                <a:solidFill>
                  <a:srgbClr val="000000"/>
                </a:solidFill>
                <a:latin typeface="Poppins SemiBold" panose="02000000000000000000" pitchFamily="2" charset="0"/>
                <a:cs typeface="Poppins SemiBold" panose="02000000000000000000" pitchFamily="2" charset="0"/>
              </a:rPr>
              <a:t>Progress to date</a:t>
            </a:r>
          </a:p>
          <a:p>
            <a:pPr algn="r"/>
            <a:r>
              <a:rPr lang="en-GB" sz="1800">
                <a:solidFill>
                  <a:srgbClr val="000000"/>
                </a:solidFill>
                <a:latin typeface="Poppins SemiBold" panose="02000000000000000000" pitchFamily="2" charset="0"/>
                <a:cs typeface="Poppins SemiBold" panose="02000000000000000000" pitchFamily="2" charset="0"/>
              </a:rPr>
              <a:t>9/11/2020</a:t>
            </a:r>
          </a:p>
        </p:txBody>
      </p:sp>
      <p:pic>
        <p:nvPicPr>
          <p:cNvPr id="8" name="Picture 7">
            <a:extLst>
              <a:ext uri="{FF2B5EF4-FFF2-40B4-BE49-F238E27FC236}">
                <a16:creationId xmlns:a16="http://schemas.microsoft.com/office/drawing/2014/main" id="{7BAC32BA-6178-4E3C-AD02-2A3067031571}"/>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val="0"/>
              </a:ext>
            </a:extLst>
          </a:blip>
          <a:srcRect l="22199" r="22770"/>
          <a:stretch/>
        </p:blipFill>
        <p:spPr>
          <a:xfrm>
            <a:off x="0" y="2828685"/>
            <a:ext cx="3924300" cy="4011224"/>
          </a:xfrm>
          <a:prstGeom prst="rect">
            <a:avLst/>
          </a:prstGeom>
        </p:spPr>
      </p:pic>
      <p:pic>
        <p:nvPicPr>
          <p:cNvPr id="9" name="Picture 8">
            <a:extLst>
              <a:ext uri="{FF2B5EF4-FFF2-40B4-BE49-F238E27FC236}">
                <a16:creationId xmlns:a16="http://schemas.microsoft.com/office/drawing/2014/main" id="{05E63BEC-7759-4474-B05E-E548AF4E4C3A}"/>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327728" y="683966"/>
            <a:ext cx="3105921" cy="1155317"/>
          </a:xfrm>
          <a:prstGeom prst="rect">
            <a:avLst/>
          </a:prstGeom>
        </p:spPr>
      </p:pic>
      <p:sp>
        <p:nvSpPr>
          <p:cNvPr id="12" name="Text Placeholder 11">
            <a:extLst>
              <a:ext uri="{FF2B5EF4-FFF2-40B4-BE49-F238E27FC236}">
                <a16:creationId xmlns:a16="http://schemas.microsoft.com/office/drawing/2014/main" id="{47BCF5F0-40AB-4531-91B5-1C3BB1351CFF}"/>
              </a:ext>
            </a:extLst>
          </p:cNvPr>
          <p:cNvSpPr>
            <a:spLocks noGrp="1"/>
          </p:cNvSpPr>
          <p:nvPr>
            <p:ph type="body" sz="quarter" idx="10" hasCustomPrompt="1"/>
          </p:nvPr>
        </p:nvSpPr>
        <p:spPr>
          <a:xfrm>
            <a:off x="5445678" y="1776041"/>
            <a:ext cx="2973101" cy="483639"/>
          </a:xfrm>
        </p:spPr>
        <p:txBody>
          <a:bodyPr/>
          <a:lstStyle>
            <a:lvl1pPr algn="ctr">
              <a:defRPr sz="4400"/>
            </a:lvl1pPr>
          </a:lstStyle>
          <a:p>
            <a:pPr algn="r"/>
            <a:r>
              <a:rPr lang="en-GB" sz="1600">
                <a:solidFill>
                  <a:srgbClr val="6A8599"/>
                </a:solidFill>
                <a:latin typeface="Poppins Light" panose="02000000000000000000" pitchFamily="2" charset="0"/>
                <a:cs typeface="Poppins Light" panose="02000000000000000000" pitchFamily="2" charset="0"/>
              </a:rPr>
              <a:t>Click to edit Master title style</a:t>
            </a:r>
          </a:p>
        </p:txBody>
      </p:sp>
      <p:sp>
        <p:nvSpPr>
          <p:cNvPr id="7" name="Date Placeholder 3">
            <a:extLst>
              <a:ext uri="{FF2B5EF4-FFF2-40B4-BE49-F238E27FC236}">
                <a16:creationId xmlns:a16="http://schemas.microsoft.com/office/drawing/2014/main" id="{FE384E24-2145-4D52-8770-31E7BEFA3CFE}"/>
              </a:ext>
            </a:extLst>
          </p:cNvPr>
          <p:cNvSpPr>
            <a:spLocks noGrp="1"/>
          </p:cNvSpPr>
          <p:nvPr>
            <p:ph type="dt" sz="half" idx="11"/>
          </p:nvPr>
        </p:nvSpPr>
        <p:spPr>
          <a:xfrm>
            <a:off x="188338" y="6318000"/>
            <a:ext cx="1868364" cy="262800"/>
          </a:xfrm>
        </p:spPr>
        <p:txBody>
          <a:bodyPr/>
          <a:lstStyle/>
          <a:p>
            <a:fld id="{A3AE0D36-837B-4AE4-96F6-B07F7AC100EF}" type="datetimeFigureOut">
              <a:rPr lang="en-US" smtClean="0"/>
              <a:pPr/>
              <a:t>8/3/2021</a:t>
            </a:fld>
            <a:r>
              <a:rPr lang="en-US"/>
              <a:t> Sky UK</a:t>
            </a:r>
            <a:endParaRPr lang="en-GB"/>
          </a:p>
        </p:txBody>
      </p:sp>
      <p:sp>
        <p:nvSpPr>
          <p:cNvPr id="10" name="Footer Placeholder 4">
            <a:extLst>
              <a:ext uri="{FF2B5EF4-FFF2-40B4-BE49-F238E27FC236}">
                <a16:creationId xmlns:a16="http://schemas.microsoft.com/office/drawing/2014/main" id="{B35C66DA-C44B-44EE-8CBF-2EB03F0D8019}"/>
              </a:ext>
            </a:extLst>
          </p:cNvPr>
          <p:cNvSpPr>
            <a:spLocks noGrp="1"/>
          </p:cNvSpPr>
          <p:nvPr>
            <p:ph type="ftr" sz="quarter" idx="12"/>
          </p:nvPr>
        </p:nvSpPr>
        <p:spPr>
          <a:xfrm>
            <a:off x="4335494" y="6318000"/>
            <a:ext cx="7056384" cy="262800"/>
          </a:xfrm>
          <a:prstGeom prst="rect">
            <a:avLst/>
          </a:prstGeom>
        </p:spPr>
        <p:txBody>
          <a:bodyPr/>
          <a:lstStyle/>
          <a:p>
            <a:r>
              <a:rPr lang="en-GB"/>
              <a:t>© Robotica Machine Learning Ltd, 2021. Subject to NDA.</a:t>
            </a:r>
          </a:p>
        </p:txBody>
      </p:sp>
    </p:spTree>
    <p:extLst>
      <p:ext uri="{BB962C8B-B14F-4D97-AF65-F5344CB8AC3E}">
        <p14:creationId xmlns:p14="http://schemas.microsoft.com/office/powerpoint/2010/main" val="362910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1311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Robotica">
    <p:bg>
      <p:bgPr>
        <a:solidFill>
          <a:srgbClr val="6A859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954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large text) (pink)">
    <p:bg>
      <p:bgPr>
        <a:gradFill>
          <a:gsLst>
            <a:gs pos="0">
              <a:srgbClr val="6A8599"/>
            </a:gs>
            <a:gs pos="74000">
              <a:srgbClr val="839AAB"/>
            </a:gs>
            <a:gs pos="83000">
              <a:srgbClr val="6A8599"/>
            </a:gs>
            <a:gs pos="100000">
              <a:srgbClr val="839AAB"/>
            </a:gs>
          </a:gsLst>
          <a:lin ang="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FCE3314-74F0-4E41-80CD-73C5CBD2D1DF}"/>
              </a:ext>
            </a:extLst>
          </p:cNvPr>
          <p:cNvSpPr>
            <a:spLocks noGrp="1"/>
          </p:cNvSpPr>
          <p:nvPr>
            <p:ph type="title" hasCustomPrompt="1"/>
          </p:nvPr>
        </p:nvSpPr>
        <p:spPr>
          <a:xfrm>
            <a:off x="360000" y="2016000"/>
            <a:ext cx="7560012" cy="1620000"/>
          </a:xfrm>
        </p:spPr>
        <p:txBody>
          <a:bodyPr anchor="t" anchorCtr="0"/>
          <a:lstStyle>
            <a:lvl1pPr algn="l">
              <a:lnSpc>
                <a:spcPct val="90000"/>
              </a:lnSpc>
              <a:defRPr sz="3200" b="1" i="0"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02CA1E11-109B-8F45-95CA-FE3349CBF485}"/>
              </a:ext>
            </a:extLst>
          </p:cNvPr>
          <p:cNvSpPr>
            <a:spLocks noGrp="1"/>
          </p:cNvSpPr>
          <p:nvPr>
            <p:ph type="sldNum" sz="quarter" idx="12"/>
          </p:nvPr>
        </p:nvSpPr>
        <p:spPr>
          <a:xfrm>
            <a:off x="360000" y="6318000"/>
            <a:ext cx="360000" cy="262800"/>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2" name="Footer Placeholder 1">
            <a:extLst>
              <a:ext uri="{FF2B5EF4-FFF2-40B4-BE49-F238E27FC236}">
                <a16:creationId xmlns:a16="http://schemas.microsoft.com/office/drawing/2014/main" id="{531640CA-4122-CC4F-A99D-FEBBD625CE2A}"/>
              </a:ext>
            </a:extLst>
          </p:cNvPr>
          <p:cNvSpPr>
            <a:spLocks noGrp="1"/>
          </p:cNvSpPr>
          <p:nvPr>
            <p:ph type="ftr" sz="quarter" idx="13"/>
          </p:nvPr>
        </p:nvSpPr>
        <p:spPr>
          <a:xfrm>
            <a:off x="3671540" y="6318000"/>
            <a:ext cx="7056384" cy="262800"/>
          </a:xfrm>
          <a:prstGeom prst="rect">
            <a:avLst/>
          </a:prstGeom>
        </p:spPr>
        <p:txBody>
          <a:bodyPr/>
          <a:lstStyle>
            <a:lvl1pPr>
              <a:defRPr>
                <a:solidFill>
                  <a:schemeClr val="bg1"/>
                </a:solidFill>
              </a:defRPr>
            </a:lvl1pPr>
          </a:lstStyle>
          <a:p>
            <a:r>
              <a:rPr lang="en-GB"/>
              <a:t>Security classification. Published version. Owner's name.</a:t>
            </a:r>
          </a:p>
        </p:txBody>
      </p:sp>
      <p:sp>
        <p:nvSpPr>
          <p:cNvPr id="4" name="Date Placeholder 3">
            <a:extLst>
              <a:ext uri="{FF2B5EF4-FFF2-40B4-BE49-F238E27FC236}">
                <a16:creationId xmlns:a16="http://schemas.microsoft.com/office/drawing/2014/main" id="{E6023656-5DAB-9244-9981-C489DD93EE71}"/>
              </a:ext>
            </a:extLst>
          </p:cNvPr>
          <p:cNvSpPr>
            <a:spLocks noGrp="1"/>
          </p:cNvSpPr>
          <p:nvPr>
            <p:ph type="dt" sz="half" idx="14"/>
          </p:nvPr>
        </p:nvSpPr>
        <p:spPr/>
        <p:txBody>
          <a:bodyPr/>
          <a:lstStyle>
            <a:lvl1pPr>
              <a:defRPr>
                <a:solidFill>
                  <a:schemeClr val="bg1"/>
                </a:solidFill>
              </a:defRPr>
            </a:lvl1pPr>
          </a:lstStyle>
          <a:p>
            <a:fld id="{6EDBC1BF-584D-FE4B-992F-538F89A071CE}" type="datetime8">
              <a:rPr lang="en-GB" smtClean="0"/>
              <a:t>03/08/2021 09:22</a:t>
            </a:fld>
            <a:endParaRPr lang="en-GB"/>
          </a:p>
        </p:txBody>
      </p:sp>
    </p:spTree>
    <p:extLst>
      <p:ext uri="{BB962C8B-B14F-4D97-AF65-F5344CB8AC3E}">
        <p14:creationId xmlns:p14="http://schemas.microsoft.com/office/powerpoint/2010/main" val="3312980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large text) (blue)">
    <p:bg>
      <p:bgPr>
        <a:solidFill>
          <a:srgbClr val="6A859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94E845-0CA1-2443-A045-12080128E4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666"/>
          <a:stretch/>
        </p:blipFill>
        <p:spPr>
          <a:xfrm>
            <a:off x="2" y="0"/>
            <a:ext cx="12239625" cy="6840538"/>
          </a:xfrm>
          <a:prstGeom prst="rect">
            <a:avLst/>
          </a:prstGeom>
        </p:spPr>
      </p:pic>
      <p:sp>
        <p:nvSpPr>
          <p:cNvPr id="7" name="Title 1">
            <a:extLst>
              <a:ext uri="{FF2B5EF4-FFF2-40B4-BE49-F238E27FC236}">
                <a16:creationId xmlns:a16="http://schemas.microsoft.com/office/drawing/2014/main" id="{3B9A7C5A-A4E5-084B-874F-1EBE27C1A2C6}"/>
              </a:ext>
            </a:extLst>
          </p:cNvPr>
          <p:cNvSpPr>
            <a:spLocks noGrp="1"/>
          </p:cNvSpPr>
          <p:nvPr>
            <p:ph type="title" hasCustomPrompt="1"/>
          </p:nvPr>
        </p:nvSpPr>
        <p:spPr>
          <a:xfrm>
            <a:off x="360000" y="2016000"/>
            <a:ext cx="7560012" cy="1620000"/>
          </a:xfrm>
        </p:spPr>
        <p:txBody>
          <a:bodyPr anchor="t" anchorCtr="0"/>
          <a:lstStyle>
            <a:lvl1pPr algn="l">
              <a:lnSpc>
                <a:spcPct val="90000"/>
              </a:lnSpc>
              <a:defRPr sz="3200" b="1" i="0"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10" name="Slide Number Placeholder 3">
            <a:extLst>
              <a:ext uri="{FF2B5EF4-FFF2-40B4-BE49-F238E27FC236}">
                <a16:creationId xmlns:a16="http://schemas.microsoft.com/office/drawing/2014/main" id="{35AEA2BA-177C-E64B-9837-AABF6BC3D7B1}"/>
              </a:ext>
            </a:extLst>
          </p:cNvPr>
          <p:cNvSpPr>
            <a:spLocks noGrp="1"/>
          </p:cNvSpPr>
          <p:nvPr>
            <p:ph type="sldNum" sz="quarter" idx="12"/>
          </p:nvPr>
        </p:nvSpPr>
        <p:spPr>
          <a:xfrm>
            <a:off x="360000" y="6318000"/>
            <a:ext cx="360000" cy="262800"/>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
        <p:nvSpPr>
          <p:cNvPr id="2" name="Footer Placeholder 1">
            <a:extLst>
              <a:ext uri="{FF2B5EF4-FFF2-40B4-BE49-F238E27FC236}">
                <a16:creationId xmlns:a16="http://schemas.microsoft.com/office/drawing/2014/main" id="{CD78FAEE-F4E9-0142-8675-03E847BB064B}"/>
              </a:ext>
            </a:extLst>
          </p:cNvPr>
          <p:cNvSpPr>
            <a:spLocks noGrp="1"/>
          </p:cNvSpPr>
          <p:nvPr>
            <p:ph type="ftr" sz="quarter" idx="13"/>
          </p:nvPr>
        </p:nvSpPr>
        <p:spPr>
          <a:xfrm>
            <a:off x="3671540" y="6318000"/>
            <a:ext cx="7056384" cy="262800"/>
          </a:xfrm>
          <a:prstGeom prst="rect">
            <a:avLst/>
          </a:prstGeom>
        </p:spPr>
        <p:txBody>
          <a:bodyPr/>
          <a:lstStyle>
            <a:lvl1pPr>
              <a:defRPr>
                <a:solidFill>
                  <a:schemeClr val="bg1"/>
                </a:solidFill>
              </a:defRPr>
            </a:lvl1pPr>
          </a:lstStyle>
          <a:p>
            <a:r>
              <a:rPr lang="en-GB"/>
              <a:t>Security classification. Published version. Owner's name.</a:t>
            </a:r>
          </a:p>
        </p:txBody>
      </p:sp>
      <p:sp>
        <p:nvSpPr>
          <p:cNvPr id="4" name="Date Placeholder 3">
            <a:extLst>
              <a:ext uri="{FF2B5EF4-FFF2-40B4-BE49-F238E27FC236}">
                <a16:creationId xmlns:a16="http://schemas.microsoft.com/office/drawing/2014/main" id="{55D1C34E-E31F-A342-A8F8-B80FAE2399DE}"/>
              </a:ext>
            </a:extLst>
          </p:cNvPr>
          <p:cNvSpPr>
            <a:spLocks noGrp="1"/>
          </p:cNvSpPr>
          <p:nvPr>
            <p:ph type="dt" sz="half" idx="14"/>
          </p:nvPr>
        </p:nvSpPr>
        <p:spPr/>
        <p:txBody>
          <a:bodyPr/>
          <a:lstStyle>
            <a:lvl1pPr>
              <a:defRPr>
                <a:solidFill>
                  <a:schemeClr val="bg1"/>
                </a:solidFill>
              </a:defRPr>
            </a:lvl1pPr>
          </a:lstStyle>
          <a:p>
            <a:fld id="{1D549B9A-C2C2-5E44-B7A4-0454029ABE34}" type="datetime8">
              <a:rPr lang="en-GB" smtClean="0"/>
              <a:t>03/08/2021 09:22</a:t>
            </a:fld>
            <a:endParaRPr lang="en-GB"/>
          </a:p>
        </p:txBody>
      </p:sp>
    </p:spTree>
    <p:extLst>
      <p:ext uri="{BB962C8B-B14F-4D97-AF65-F5344CB8AC3E}">
        <p14:creationId xmlns:p14="http://schemas.microsoft.com/office/powerpoint/2010/main" val="3635249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mall text) (purple)">
    <p:bg>
      <p:bgPr>
        <a:gradFill flip="none" rotWithShape="1">
          <a:gsLst>
            <a:gs pos="100000">
              <a:srgbClr val="495C6B"/>
            </a:gs>
            <a:gs pos="0">
              <a:srgbClr val="5F788B"/>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6000"/>
            <a:ext cx="6480000" cy="324000"/>
          </a:xfrm>
        </p:spPr>
        <p:txBody>
          <a:bodyPr anchor="t" anchorCtr="0"/>
          <a:lstStyle>
            <a:lvl1pPr algn="l">
              <a:lnSpc>
                <a:spcPct val="100000"/>
              </a:lnSpc>
              <a:defRPr sz="2400" b="1"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9" name="Text Placeholder 8"/>
          <p:cNvSpPr>
            <a:spLocks noGrp="1"/>
          </p:cNvSpPr>
          <p:nvPr>
            <p:ph type="body" sz="quarter" idx="13"/>
          </p:nvPr>
        </p:nvSpPr>
        <p:spPr>
          <a:xfrm>
            <a:off x="358775" y="2376000"/>
            <a:ext cx="6480000" cy="1620000"/>
          </a:xfrm>
        </p:spPr>
        <p:txBody>
          <a:bodyPr/>
          <a:lstStyle>
            <a:lvl1pPr>
              <a:lnSpc>
                <a:spcPct val="100000"/>
              </a:lnSpc>
              <a:defRPr sz="2400" b="0">
                <a:solidFill>
                  <a:schemeClr val="bg1"/>
                </a:solidFill>
                <a:latin typeface="Century Gothic" panose="020B0502020202020204" pitchFamily="34" charset="0"/>
              </a:defRPr>
            </a:lvl1pPr>
          </a:lstStyle>
          <a:p>
            <a:pPr lvl="0"/>
            <a:r>
              <a:rPr lang="en-US"/>
              <a:t>Click to edit Master text styles</a:t>
            </a:r>
          </a:p>
        </p:txBody>
      </p:sp>
    </p:spTree>
    <p:extLst>
      <p:ext uri="{BB962C8B-B14F-4D97-AF65-F5344CB8AC3E}">
        <p14:creationId xmlns:p14="http://schemas.microsoft.com/office/powerpoint/2010/main" val="232211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tatement (purple)">
    <p:bg>
      <p:bgPr>
        <a:solidFill>
          <a:srgbClr val="6A859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016000"/>
            <a:ext cx="11520000" cy="2700000"/>
          </a:xfrm>
        </p:spPr>
        <p:txBody>
          <a:bodyPr anchor="ctr" anchorCtr="0"/>
          <a:lstStyle>
            <a:lvl1pPr algn="ctr">
              <a:lnSpc>
                <a:spcPct val="90000"/>
              </a:lnSpc>
              <a:defRPr sz="3200" b="1" cap="none" baseline="0">
                <a:solidFill>
                  <a:schemeClr val="bg1"/>
                </a:solidFill>
                <a:latin typeface="Century Gothic" panose="020B0502020202020204" pitchFamily="34" charset="0"/>
              </a:defRPr>
            </a:lvl1pPr>
          </a:lstStyle>
          <a:p>
            <a:r>
              <a:rPr lang="en-US"/>
              <a:t>Click to edit Master Divider title style</a:t>
            </a:r>
            <a:endParaRPr lang="en-GB"/>
          </a:p>
        </p:txBody>
      </p:sp>
      <p:sp>
        <p:nvSpPr>
          <p:cNvPr id="3" name="Date Placeholder 2">
            <a:extLst>
              <a:ext uri="{FF2B5EF4-FFF2-40B4-BE49-F238E27FC236}">
                <a16:creationId xmlns:a16="http://schemas.microsoft.com/office/drawing/2014/main" id="{39934659-489A-114F-A446-886EB5E3B670}"/>
              </a:ext>
            </a:extLst>
          </p:cNvPr>
          <p:cNvSpPr>
            <a:spLocks noGrp="1"/>
          </p:cNvSpPr>
          <p:nvPr>
            <p:ph type="dt" sz="half" idx="10"/>
          </p:nvPr>
        </p:nvSpPr>
        <p:spPr/>
        <p:txBody>
          <a:bodyPr/>
          <a:lstStyle>
            <a:lvl1pPr>
              <a:defRPr>
                <a:solidFill>
                  <a:schemeClr val="bg1"/>
                </a:solidFill>
              </a:defRPr>
            </a:lvl1pPr>
          </a:lstStyle>
          <a:p>
            <a:fld id="{52506F30-EEB5-3748-B36E-E63A94E9E8C8}" type="datetime8">
              <a:rPr lang="en-GB" smtClean="0"/>
              <a:t>03/08/2021 09:22</a:t>
            </a:fld>
            <a:endParaRPr lang="en-GB"/>
          </a:p>
        </p:txBody>
      </p:sp>
      <p:sp>
        <p:nvSpPr>
          <p:cNvPr id="8" name="Slide Number Placeholder 3">
            <a:extLst>
              <a:ext uri="{FF2B5EF4-FFF2-40B4-BE49-F238E27FC236}">
                <a16:creationId xmlns:a16="http://schemas.microsoft.com/office/drawing/2014/main" id="{8561822B-4A7D-5843-9315-1B2402B04439}"/>
              </a:ext>
            </a:extLst>
          </p:cNvPr>
          <p:cNvSpPr>
            <a:spLocks noGrp="1"/>
          </p:cNvSpPr>
          <p:nvPr>
            <p:ph type="sldNum" sz="quarter" idx="12"/>
          </p:nvPr>
        </p:nvSpPr>
        <p:spPr>
          <a:xfrm>
            <a:off x="360000" y="6318000"/>
            <a:ext cx="360000" cy="262800"/>
          </a:xfrm>
          <a:prstGeom prst="rect">
            <a:avLst/>
          </a:prstGeom>
        </p:spPr>
        <p:txBody>
          <a:bodyPr/>
          <a:lstStyle>
            <a:lvl1pPr algn="l">
              <a:defRPr b="1" i="0">
                <a:solidFill>
                  <a:schemeClr val="bg1"/>
                </a:solidFill>
                <a:latin typeface="Century Gothic" panose="020B0502020202020204" pitchFamily="34" charset="0"/>
              </a:defRPr>
            </a:lvl1pPr>
          </a:lstStyle>
          <a:p>
            <a:fld id="{0B868178-02AE-42FC-958D-6B8F13B60175}" type="slidenum">
              <a:rPr lang="en-GB" smtClean="0"/>
              <a:pPr/>
              <a:t>‹#›</a:t>
            </a:fld>
            <a:endParaRPr lang="en-GB"/>
          </a:p>
        </p:txBody>
      </p:sp>
    </p:spTree>
    <p:extLst>
      <p:ext uri="{BB962C8B-B14F-4D97-AF65-F5344CB8AC3E}">
        <p14:creationId xmlns:p14="http://schemas.microsoft.com/office/powerpoint/2010/main" val="209137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6A8599"/>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2016000"/>
            <a:ext cx="11448444" cy="3600000"/>
          </a:xfrm>
        </p:spPr>
        <p:txBody>
          <a:bodyPr/>
          <a:lstStyle>
            <a:lvl1pPr>
              <a:defRPr sz="2800">
                <a:solidFill>
                  <a:schemeClr val="bg1"/>
                </a:solidFill>
                <a:latin typeface="Poppins Light" panose="02000000000000000000"/>
              </a:defRPr>
            </a:lvl1pPr>
            <a:lvl2pPr>
              <a:defRPr sz="2800">
                <a:solidFill>
                  <a:schemeClr val="bg1"/>
                </a:solidFill>
                <a:latin typeface="Poppins Light" panose="02000000000000000000"/>
              </a:defRPr>
            </a:lvl2pPr>
            <a:lvl3pPr>
              <a:defRPr sz="2800">
                <a:solidFill>
                  <a:schemeClr val="bg1"/>
                </a:solidFill>
                <a:latin typeface="Poppins Light" panose="02000000000000000000"/>
              </a:defRPr>
            </a:lvl3pPr>
            <a:lvl4pPr>
              <a:defRPr sz="2800">
                <a:solidFill>
                  <a:schemeClr val="bg1"/>
                </a:solidFill>
                <a:latin typeface="Poppins Light" panose="02000000000000000000"/>
              </a:defRPr>
            </a:lvl4pPr>
            <a:lvl5pPr>
              <a:defRPr sz="2800">
                <a:solidFill>
                  <a:schemeClr val="bg1"/>
                </a:solidFill>
                <a:latin typeface="Poppins Light" panose="0200000000000000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lide Number Placeholder 3">
            <a:extLst>
              <a:ext uri="{FF2B5EF4-FFF2-40B4-BE49-F238E27FC236}">
                <a16:creationId xmlns:a16="http://schemas.microsoft.com/office/drawing/2014/main" id="{1E79229F-E4F2-2C46-A797-0DA293D70896}"/>
              </a:ext>
            </a:extLst>
          </p:cNvPr>
          <p:cNvSpPr>
            <a:spLocks noGrp="1"/>
          </p:cNvSpPr>
          <p:nvPr>
            <p:ph type="sldNum" sz="quarter" idx="12"/>
          </p:nvPr>
        </p:nvSpPr>
        <p:spPr>
          <a:xfrm>
            <a:off x="360000" y="6318000"/>
            <a:ext cx="360000" cy="262800"/>
          </a:xfrm>
          <a:prstGeom prst="rect">
            <a:avLst/>
          </a:prstGeom>
        </p:spPr>
        <p:txBody>
          <a:bodyPr/>
          <a:lstStyle>
            <a:lvl1pPr algn="l">
              <a:defRPr b="1" i="0">
                <a:solidFill>
                  <a:srgbClr val="6A8599"/>
                </a:solidFill>
                <a:latin typeface="Century Gothic" panose="020B0502020202020204" pitchFamily="34" charset="0"/>
              </a:defRPr>
            </a:lvl1pPr>
          </a:lstStyle>
          <a:p>
            <a:fld id="{0B868178-02AE-42FC-958D-6B8F13B60175}" type="slidenum">
              <a:rPr lang="en-GB" smtClean="0"/>
              <a:pPr/>
              <a:t>‹#›</a:t>
            </a:fld>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613823" y="6485641"/>
            <a:ext cx="0" cy="0"/>
          </a:xfrm>
          <a:prstGeom prst="rect">
            <a:avLst/>
          </a:prstGeom>
          <a:noFill/>
        </p:spPr>
        <p:txBody>
          <a:bodyPr wrap="none" lIns="0" tIns="0" rIns="0" bIns="0" rtlCol="0">
            <a:noAutofit/>
          </a:bodyPr>
          <a:lstStyle/>
          <a:p>
            <a:endParaRPr lang="en-US" sz="1500" err="1"/>
          </a:p>
        </p:txBody>
      </p:sp>
      <p:sp>
        <p:nvSpPr>
          <p:cNvPr id="5" name="Footer Placeholder 4">
            <a:extLst>
              <a:ext uri="{FF2B5EF4-FFF2-40B4-BE49-F238E27FC236}">
                <a16:creationId xmlns:a16="http://schemas.microsoft.com/office/drawing/2014/main" id="{22F7D163-90BB-984D-8414-8F6CC3676125}"/>
              </a:ext>
            </a:extLst>
          </p:cNvPr>
          <p:cNvSpPr>
            <a:spLocks noGrp="1"/>
          </p:cNvSpPr>
          <p:nvPr>
            <p:ph type="ftr" sz="quarter" idx="13"/>
          </p:nvPr>
        </p:nvSpPr>
        <p:spPr>
          <a:xfrm>
            <a:off x="3671540" y="6318000"/>
            <a:ext cx="7056384" cy="262800"/>
          </a:xfrm>
          <a:prstGeom prst="rect">
            <a:avLst/>
          </a:prstGeom>
        </p:spPr>
        <p:txBody>
          <a:bodyPr/>
          <a:lstStyle>
            <a:lvl1pPr>
              <a:defRPr>
                <a:solidFill>
                  <a:srgbClr val="6A8599"/>
                </a:solidFill>
              </a:defRPr>
            </a:lvl1pPr>
          </a:lstStyle>
          <a:p>
            <a:r>
              <a:rPr lang="en-GB"/>
              <a:t>Security classification. Published version. Owner's name.</a:t>
            </a:r>
            <a:endParaRPr lang="en-GB">
              <a:solidFill>
                <a:srgbClr val="6A8599"/>
              </a:solidFill>
            </a:endParaRPr>
          </a:p>
        </p:txBody>
      </p:sp>
      <p:sp>
        <p:nvSpPr>
          <p:cNvPr id="6" name="Title 5">
            <a:extLst>
              <a:ext uri="{FF2B5EF4-FFF2-40B4-BE49-F238E27FC236}">
                <a16:creationId xmlns:a16="http://schemas.microsoft.com/office/drawing/2014/main" id="{6B1B4166-45F0-DA42-B193-E60E5144CA12}"/>
              </a:ext>
            </a:extLst>
          </p:cNvPr>
          <p:cNvSpPr>
            <a:spLocks noGrp="1"/>
          </p:cNvSpPr>
          <p:nvPr>
            <p:ph type="title" hasCustomPrompt="1"/>
          </p:nvPr>
        </p:nvSpPr>
        <p:spPr>
          <a:xfrm>
            <a:off x="360000" y="359995"/>
            <a:ext cx="11448444" cy="545239"/>
          </a:xfrm>
        </p:spPr>
        <p:txBody>
          <a:bodyPr/>
          <a:lstStyle>
            <a:lvl1pPr>
              <a:defRPr sz="3200">
                <a:solidFill>
                  <a:schemeClr val="bg1"/>
                </a:solidFill>
                <a:effectLst>
                  <a:outerShdw blurRad="38100" dist="38100" dir="2700000" algn="tl">
                    <a:srgbClr val="000000">
                      <a:alpha val="43137"/>
                    </a:srgbClr>
                  </a:outerShdw>
                </a:effectLst>
                <a:latin typeface="Poppins SemiBold" panose="02000000000000000000"/>
              </a:defRPr>
            </a:lvl1pPr>
          </a:lstStyle>
          <a:p>
            <a:r>
              <a:rPr lang="en-US"/>
              <a:t>Click to edit Master title style</a:t>
            </a:r>
            <a:br>
              <a:rPr lang="en-US"/>
            </a:br>
            <a:endParaRPr lang="en-US"/>
          </a:p>
        </p:txBody>
      </p:sp>
      <p:sp>
        <p:nvSpPr>
          <p:cNvPr id="10" name="Date Placeholder 9">
            <a:extLst>
              <a:ext uri="{FF2B5EF4-FFF2-40B4-BE49-F238E27FC236}">
                <a16:creationId xmlns:a16="http://schemas.microsoft.com/office/drawing/2014/main" id="{AF42AB2C-E8B8-4B42-AD9C-2D3F18E9744E}"/>
              </a:ext>
            </a:extLst>
          </p:cNvPr>
          <p:cNvSpPr>
            <a:spLocks noGrp="1"/>
          </p:cNvSpPr>
          <p:nvPr>
            <p:ph type="dt" sz="half" idx="14"/>
          </p:nvPr>
        </p:nvSpPr>
        <p:spPr/>
        <p:txBody>
          <a:bodyPr/>
          <a:lstStyle>
            <a:lvl1pPr>
              <a:defRPr>
                <a:solidFill>
                  <a:srgbClr val="6A8599"/>
                </a:solidFill>
              </a:defRPr>
            </a:lvl1pPr>
          </a:lstStyle>
          <a:p>
            <a:fld id="{D2066C9A-3A41-1B44-93FE-861B8A9F5FAF}" type="datetime8">
              <a:rPr lang="en-US" smtClean="0"/>
              <a:pPr/>
              <a:t>8/3/2021 9:22 AM</a:t>
            </a:fld>
            <a:endParaRPr lang="en-GB"/>
          </a:p>
        </p:txBody>
      </p:sp>
      <p:sp>
        <p:nvSpPr>
          <p:cNvPr id="7" name="Content Placeholder 6">
            <a:extLst>
              <a:ext uri="{FF2B5EF4-FFF2-40B4-BE49-F238E27FC236}">
                <a16:creationId xmlns:a16="http://schemas.microsoft.com/office/drawing/2014/main" id="{77D291F6-05E4-48AE-B35D-CFDF6DA82266}"/>
              </a:ext>
            </a:extLst>
          </p:cNvPr>
          <p:cNvSpPr>
            <a:spLocks noGrp="1"/>
          </p:cNvSpPr>
          <p:nvPr>
            <p:ph sz="quarter" idx="15" hasCustomPrompt="1"/>
          </p:nvPr>
        </p:nvSpPr>
        <p:spPr>
          <a:xfrm>
            <a:off x="360363" y="839494"/>
            <a:ext cx="5986462" cy="478116"/>
          </a:xfrm>
        </p:spPr>
        <p:txBody>
          <a:bodyPr/>
          <a:lstStyle>
            <a:lvl1pPr>
              <a:defRPr lang="en-GB" sz="2000" b="1" kern="1200" dirty="0">
                <a:solidFill>
                  <a:srgbClr val="76C1EA"/>
                </a:solidFill>
                <a:effectLst>
                  <a:outerShdw blurRad="38100" dist="38100" dir="2700000" algn="tl">
                    <a:srgbClr val="000000">
                      <a:alpha val="43137"/>
                    </a:srgbClr>
                  </a:outerShdw>
                </a:effectLst>
                <a:latin typeface="Poppins SemiBold" panose="02000000000000000000"/>
                <a:ea typeface="+mj-ea"/>
                <a:cs typeface="+mj-cs"/>
              </a:defRPr>
            </a:lvl1pPr>
          </a:lstStyle>
          <a:p>
            <a:pPr lvl="0"/>
            <a:r>
              <a:rPr lang="en-US"/>
              <a:t>Click to edit Master title style</a:t>
            </a:r>
            <a:endParaRPr lang="en-GB"/>
          </a:p>
        </p:txBody>
      </p:sp>
    </p:spTree>
    <p:extLst>
      <p:ext uri="{BB962C8B-B14F-4D97-AF65-F5344CB8AC3E}">
        <p14:creationId xmlns:p14="http://schemas.microsoft.com/office/powerpoint/2010/main" val="898384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x Content">
    <p:bg>
      <p:bgPr>
        <a:solidFill>
          <a:srgbClr val="6A8599"/>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2016000"/>
            <a:ext cx="5759812" cy="3600000"/>
          </a:xfrm>
        </p:spPr>
        <p:txBody>
          <a:bodyPr/>
          <a:lstStyle>
            <a:lvl1pPr>
              <a:defRPr sz="2800">
                <a:solidFill>
                  <a:schemeClr val="bg1"/>
                </a:solidFill>
                <a:latin typeface="Poppins Light" panose="02000000000000000000"/>
              </a:defRPr>
            </a:lvl1pPr>
            <a:lvl2pPr>
              <a:defRPr sz="2800">
                <a:solidFill>
                  <a:schemeClr val="bg1"/>
                </a:solidFill>
                <a:latin typeface="Poppins Light" panose="02000000000000000000"/>
              </a:defRPr>
            </a:lvl2pPr>
            <a:lvl3pPr>
              <a:defRPr sz="2800">
                <a:solidFill>
                  <a:schemeClr val="bg1"/>
                </a:solidFill>
                <a:latin typeface="Poppins Light" panose="02000000000000000000"/>
              </a:defRPr>
            </a:lvl3pPr>
            <a:lvl4pPr>
              <a:defRPr sz="2800">
                <a:solidFill>
                  <a:schemeClr val="bg1"/>
                </a:solidFill>
                <a:latin typeface="Poppins Light" panose="02000000000000000000"/>
              </a:defRPr>
            </a:lvl4pPr>
            <a:lvl5pPr>
              <a:defRPr sz="2800">
                <a:solidFill>
                  <a:schemeClr val="bg1"/>
                </a:solidFill>
                <a:latin typeface="Poppins Light" panose="0200000000000000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lide Number Placeholder 3">
            <a:extLst>
              <a:ext uri="{FF2B5EF4-FFF2-40B4-BE49-F238E27FC236}">
                <a16:creationId xmlns:a16="http://schemas.microsoft.com/office/drawing/2014/main" id="{1E79229F-E4F2-2C46-A797-0DA293D70896}"/>
              </a:ext>
            </a:extLst>
          </p:cNvPr>
          <p:cNvSpPr>
            <a:spLocks noGrp="1"/>
          </p:cNvSpPr>
          <p:nvPr>
            <p:ph type="sldNum" sz="quarter" idx="12"/>
          </p:nvPr>
        </p:nvSpPr>
        <p:spPr>
          <a:xfrm>
            <a:off x="360000" y="6318000"/>
            <a:ext cx="360000" cy="262800"/>
          </a:xfrm>
          <a:prstGeom prst="rect">
            <a:avLst/>
          </a:prstGeom>
        </p:spPr>
        <p:txBody>
          <a:bodyPr/>
          <a:lstStyle>
            <a:lvl1pPr algn="l">
              <a:defRPr b="1" i="0">
                <a:solidFill>
                  <a:srgbClr val="6A8599"/>
                </a:solidFill>
                <a:latin typeface="Century Gothic" panose="020B0502020202020204" pitchFamily="34" charset="0"/>
              </a:defRPr>
            </a:lvl1pPr>
          </a:lstStyle>
          <a:p>
            <a:fld id="{0B868178-02AE-42FC-958D-6B8F13B60175}" type="slidenum">
              <a:rPr lang="en-GB" smtClean="0"/>
              <a:pPr/>
              <a:t>‹#›</a:t>
            </a:fld>
            <a:endParaRPr lang="en-GB"/>
          </a:p>
        </p:txBody>
      </p:sp>
      <p:sp>
        <p:nvSpPr>
          <p:cNvPr id="4" name="TextBox 3">
            <a:extLst>
              <a:ext uri="{FF2B5EF4-FFF2-40B4-BE49-F238E27FC236}">
                <a16:creationId xmlns:a16="http://schemas.microsoft.com/office/drawing/2014/main" id="{C4F1F03D-C4F0-AF4D-AFFF-609C4FF4D6D3}"/>
              </a:ext>
            </a:extLst>
          </p:cNvPr>
          <p:cNvSpPr txBox="1"/>
          <p:nvPr userDrawn="1"/>
        </p:nvSpPr>
        <p:spPr>
          <a:xfrm>
            <a:off x="11613823" y="6485641"/>
            <a:ext cx="0" cy="0"/>
          </a:xfrm>
          <a:prstGeom prst="rect">
            <a:avLst/>
          </a:prstGeom>
          <a:noFill/>
        </p:spPr>
        <p:txBody>
          <a:bodyPr wrap="none" lIns="0" tIns="0" rIns="0" bIns="0" rtlCol="0">
            <a:noAutofit/>
          </a:bodyPr>
          <a:lstStyle/>
          <a:p>
            <a:endParaRPr lang="en-US" sz="1500" err="1"/>
          </a:p>
        </p:txBody>
      </p:sp>
      <p:sp>
        <p:nvSpPr>
          <p:cNvPr id="5" name="Footer Placeholder 4">
            <a:extLst>
              <a:ext uri="{FF2B5EF4-FFF2-40B4-BE49-F238E27FC236}">
                <a16:creationId xmlns:a16="http://schemas.microsoft.com/office/drawing/2014/main" id="{22F7D163-90BB-984D-8414-8F6CC3676125}"/>
              </a:ext>
            </a:extLst>
          </p:cNvPr>
          <p:cNvSpPr>
            <a:spLocks noGrp="1"/>
          </p:cNvSpPr>
          <p:nvPr>
            <p:ph type="ftr" sz="quarter" idx="13"/>
          </p:nvPr>
        </p:nvSpPr>
        <p:spPr>
          <a:xfrm>
            <a:off x="3671540" y="6318000"/>
            <a:ext cx="7056384" cy="262800"/>
          </a:xfrm>
          <a:prstGeom prst="rect">
            <a:avLst/>
          </a:prstGeom>
        </p:spPr>
        <p:txBody>
          <a:bodyPr/>
          <a:lstStyle>
            <a:lvl1pPr>
              <a:defRPr>
                <a:solidFill>
                  <a:srgbClr val="6A8599"/>
                </a:solidFill>
              </a:defRPr>
            </a:lvl1pPr>
          </a:lstStyle>
          <a:p>
            <a:r>
              <a:rPr lang="en-GB"/>
              <a:t>Security classification. Published version. Owner's name.</a:t>
            </a:r>
            <a:endParaRPr lang="en-GB">
              <a:solidFill>
                <a:srgbClr val="6A8599"/>
              </a:solidFill>
            </a:endParaRPr>
          </a:p>
        </p:txBody>
      </p:sp>
      <p:sp>
        <p:nvSpPr>
          <p:cNvPr id="6" name="Title 5">
            <a:extLst>
              <a:ext uri="{FF2B5EF4-FFF2-40B4-BE49-F238E27FC236}">
                <a16:creationId xmlns:a16="http://schemas.microsoft.com/office/drawing/2014/main" id="{6B1B4166-45F0-DA42-B193-E60E5144CA12}"/>
              </a:ext>
            </a:extLst>
          </p:cNvPr>
          <p:cNvSpPr>
            <a:spLocks noGrp="1"/>
          </p:cNvSpPr>
          <p:nvPr>
            <p:ph type="title"/>
          </p:nvPr>
        </p:nvSpPr>
        <p:spPr>
          <a:xfrm>
            <a:off x="360000" y="828000"/>
            <a:ext cx="11448444" cy="792000"/>
          </a:xfrm>
        </p:spPr>
        <p:txBody>
          <a:bodyPr/>
          <a:lstStyle>
            <a:lvl1pPr>
              <a:defRPr sz="4400">
                <a:solidFill>
                  <a:srgbClr val="76C1EA"/>
                </a:solidFill>
                <a:effectLst>
                  <a:outerShdw blurRad="38100" dist="38100" dir="2700000" algn="tl">
                    <a:srgbClr val="000000">
                      <a:alpha val="43137"/>
                    </a:srgbClr>
                  </a:outerShdw>
                </a:effectLst>
                <a:latin typeface="Poppins SemiBold" panose="02000000000000000000"/>
              </a:defRPr>
            </a:lvl1pPr>
          </a:lstStyle>
          <a:p>
            <a:r>
              <a:rPr lang="en-US"/>
              <a:t>Click to edit Master title style</a:t>
            </a:r>
          </a:p>
        </p:txBody>
      </p:sp>
      <p:sp>
        <p:nvSpPr>
          <p:cNvPr id="10" name="Date Placeholder 9">
            <a:extLst>
              <a:ext uri="{FF2B5EF4-FFF2-40B4-BE49-F238E27FC236}">
                <a16:creationId xmlns:a16="http://schemas.microsoft.com/office/drawing/2014/main" id="{AF42AB2C-E8B8-4B42-AD9C-2D3F18E9744E}"/>
              </a:ext>
            </a:extLst>
          </p:cNvPr>
          <p:cNvSpPr>
            <a:spLocks noGrp="1"/>
          </p:cNvSpPr>
          <p:nvPr>
            <p:ph type="dt" sz="half" idx="14"/>
          </p:nvPr>
        </p:nvSpPr>
        <p:spPr/>
        <p:txBody>
          <a:bodyPr/>
          <a:lstStyle>
            <a:lvl1pPr>
              <a:defRPr>
                <a:solidFill>
                  <a:srgbClr val="6A8599"/>
                </a:solidFill>
              </a:defRPr>
            </a:lvl1pPr>
          </a:lstStyle>
          <a:p>
            <a:fld id="{D2066C9A-3A41-1B44-93FE-861B8A9F5FAF}" type="datetime8">
              <a:rPr lang="en-US" smtClean="0"/>
              <a:pPr/>
              <a:t>8/3/2021 9:22 AM</a:t>
            </a:fld>
            <a:endParaRPr lang="en-GB"/>
          </a:p>
        </p:txBody>
      </p:sp>
      <p:sp>
        <p:nvSpPr>
          <p:cNvPr id="9" name="Content Placeholder 2">
            <a:extLst>
              <a:ext uri="{FF2B5EF4-FFF2-40B4-BE49-F238E27FC236}">
                <a16:creationId xmlns:a16="http://schemas.microsoft.com/office/drawing/2014/main" id="{2A480521-8B82-4DE4-AD5C-058FA6E784A1}"/>
              </a:ext>
            </a:extLst>
          </p:cNvPr>
          <p:cNvSpPr>
            <a:spLocks noGrp="1"/>
          </p:cNvSpPr>
          <p:nvPr>
            <p:ph idx="15"/>
          </p:nvPr>
        </p:nvSpPr>
        <p:spPr>
          <a:xfrm>
            <a:off x="6119811" y="2016000"/>
            <a:ext cx="5697649" cy="3600000"/>
          </a:xfrm>
        </p:spPr>
        <p:txBody>
          <a:bodyPr/>
          <a:lstStyle>
            <a:lvl1pPr>
              <a:defRPr sz="2800">
                <a:solidFill>
                  <a:schemeClr val="bg1"/>
                </a:solidFill>
                <a:latin typeface="Poppins Light" panose="02000000000000000000"/>
              </a:defRPr>
            </a:lvl1pPr>
            <a:lvl2pPr>
              <a:defRPr sz="2800">
                <a:solidFill>
                  <a:schemeClr val="bg1"/>
                </a:solidFill>
                <a:latin typeface="Poppins Light" panose="02000000000000000000"/>
              </a:defRPr>
            </a:lvl2pPr>
            <a:lvl3pPr>
              <a:defRPr sz="2800">
                <a:solidFill>
                  <a:schemeClr val="bg1"/>
                </a:solidFill>
                <a:latin typeface="Poppins Light" panose="02000000000000000000"/>
              </a:defRPr>
            </a:lvl3pPr>
            <a:lvl4pPr>
              <a:defRPr sz="2800">
                <a:solidFill>
                  <a:schemeClr val="bg1"/>
                </a:solidFill>
                <a:latin typeface="Poppins Light" panose="02000000000000000000"/>
              </a:defRPr>
            </a:lvl4pPr>
            <a:lvl5pPr>
              <a:defRPr sz="2800">
                <a:solidFill>
                  <a:schemeClr val="bg1"/>
                </a:solidFill>
                <a:latin typeface="Poppins Light" panose="0200000000000000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689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losing sting">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1B30074-3AA9-914C-AD7C-4672820CE5E3}"/>
              </a:ext>
            </a:extLst>
          </p:cNvPr>
          <p:cNvSpPr txBox="1"/>
          <p:nvPr userDrawn="1"/>
        </p:nvSpPr>
        <p:spPr>
          <a:xfrm>
            <a:off x="9933186" y="6316691"/>
            <a:ext cx="2160000" cy="261818"/>
          </a:xfrm>
          <a:prstGeom prst="rect">
            <a:avLst/>
          </a:prstGeom>
          <a:noFill/>
        </p:spPr>
        <p:txBody>
          <a:bodyPr wrap="square" lIns="0" tIns="0" rIns="0" bIns="0" rtlCol="0" anchor="b" anchorCtr="0">
            <a:noAutofit/>
          </a:bodyPr>
          <a:lstStyle/>
          <a:p>
            <a:r>
              <a:rPr lang="en-GB" sz="1000" b="1" i="0">
                <a:solidFill>
                  <a:schemeClr val="bg1"/>
                </a:solidFill>
                <a:latin typeface="Century Gothic" panose="020B0502020202020204" pitchFamily="34" charset="0"/>
              </a:rPr>
              <a:t>© Robotica Machine Learning Ltd</a:t>
            </a:r>
          </a:p>
        </p:txBody>
      </p:sp>
      <p:pic>
        <p:nvPicPr>
          <p:cNvPr id="4" name="robotica-sting4">
            <a:hlinkClick r:id="" action="ppaction://media"/>
            <a:extLst>
              <a:ext uri="{FF2B5EF4-FFF2-40B4-BE49-F238E27FC236}">
                <a16:creationId xmlns:a16="http://schemas.microsoft.com/office/drawing/2014/main" id="{5EE1F939-51C3-4509-9219-44BCC78D1437}"/>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 y="-17461"/>
            <a:ext cx="12239625" cy="6858000"/>
          </a:xfrm>
          <a:prstGeom prst="rect">
            <a:avLst/>
          </a:prstGeom>
        </p:spPr>
      </p:pic>
    </p:spTree>
    <p:extLst>
      <p:ext uri="{BB962C8B-B14F-4D97-AF65-F5344CB8AC3E}">
        <p14:creationId xmlns:p14="http://schemas.microsoft.com/office/powerpoint/2010/main" val="16329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1B30074-3AA9-914C-AD7C-4672820CE5E3}"/>
              </a:ext>
            </a:extLst>
          </p:cNvPr>
          <p:cNvSpPr txBox="1"/>
          <p:nvPr userDrawn="1"/>
        </p:nvSpPr>
        <p:spPr>
          <a:xfrm>
            <a:off x="9933186" y="6316691"/>
            <a:ext cx="2160000" cy="261818"/>
          </a:xfrm>
          <a:prstGeom prst="rect">
            <a:avLst/>
          </a:prstGeom>
          <a:noFill/>
        </p:spPr>
        <p:txBody>
          <a:bodyPr wrap="square" lIns="0" tIns="0" rIns="0" bIns="0" rtlCol="0" anchor="b" anchorCtr="0">
            <a:noAutofit/>
          </a:bodyPr>
          <a:lstStyle/>
          <a:p>
            <a:r>
              <a:rPr lang="en-GB" sz="1000" b="1" i="0">
                <a:solidFill>
                  <a:schemeClr val="bg1"/>
                </a:solidFill>
                <a:latin typeface="Century Gothic" panose="020B0502020202020204" pitchFamily="34" charset="0"/>
              </a:rPr>
              <a:t>© Robotica Machine Learning Ltd</a:t>
            </a:r>
          </a:p>
        </p:txBody>
      </p:sp>
      <p:pic>
        <p:nvPicPr>
          <p:cNvPr id="5" name="Picture 4">
            <a:extLst>
              <a:ext uri="{FF2B5EF4-FFF2-40B4-BE49-F238E27FC236}">
                <a16:creationId xmlns:a16="http://schemas.microsoft.com/office/drawing/2014/main" id="{725F41D6-7AB9-49F8-845D-EBD121591D50}"/>
              </a:ext>
            </a:extLst>
          </p:cNvPr>
          <p:cNvPicPr>
            <a:picLocks noChangeAspect="1"/>
          </p:cNvPicPr>
          <p:nvPr userDrawn="1"/>
        </p:nvPicPr>
        <p:blipFill>
          <a:blip r:embed="rId2">
            <a:alphaModFix/>
          </a:blip>
          <a:stretch>
            <a:fillRect/>
          </a:stretch>
        </p:blipFill>
        <p:spPr>
          <a:xfrm>
            <a:off x="1309695" y="1914525"/>
            <a:ext cx="9572625" cy="3028950"/>
          </a:xfrm>
          <a:prstGeom prst="rect">
            <a:avLst/>
          </a:prstGeom>
        </p:spPr>
      </p:pic>
    </p:spTree>
    <p:extLst>
      <p:ext uri="{BB962C8B-B14F-4D97-AF65-F5344CB8AC3E}">
        <p14:creationId xmlns:p14="http://schemas.microsoft.com/office/powerpoint/2010/main" val="3695728816"/>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828000"/>
            <a:ext cx="4680000" cy="7920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360000" y="2016000"/>
            <a:ext cx="4680000" cy="3600000"/>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360000" y="6318000"/>
            <a:ext cx="360000" cy="262800"/>
          </a:xfrm>
          <a:prstGeom prst="rect">
            <a:avLst/>
          </a:prstGeom>
        </p:spPr>
        <p:txBody>
          <a:bodyPr vert="horz" lIns="0" tIns="0" rIns="0" bIns="0" rtlCol="0" anchor="b" anchorCtr="0">
            <a:noAutofit/>
          </a:bodyPr>
          <a:lstStyle>
            <a:lvl1pPr algn="ctr">
              <a:defRPr sz="1000" b="0" i="0">
                <a:solidFill>
                  <a:srgbClr val="6A8599"/>
                </a:solidFill>
                <a:latin typeface="BT Font" panose="020B0506020204020204" pitchFamily="34" charset="77"/>
              </a:defRPr>
            </a:lvl1pPr>
          </a:lstStyle>
          <a:p>
            <a:pPr algn="l"/>
            <a:fld id="{0B868178-02AE-42FC-958D-6B8F13B60175}" type="slidenum">
              <a:rPr lang="en-GB" smtClean="0"/>
              <a:pPr algn="l"/>
              <a:t>‹#›</a:t>
            </a:fld>
            <a:endParaRPr lang="en-GB">
              <a:solidFill>
                <a:srgbClr val="6A8599"/>
              </a:solidFill>
            </a:endParaRPr>
          </a:p>
        </p:txBody>
      </p:sp>
      <p:sp>
        <p:nvSpPr>
          <p:cNvPr id="12" name="Date Placeholder 11">
            <a:extLst>
              <a:ext uri="{FF2B5EF4-FFF2-40B4-BE49-F238E27FC236}">
                <a16:creationId xmlns:a16="http://schemas.microsoft.com/office/drawing/2014/main" id="{C39E60E8-B03D-CF46-B400-1768FAAA8855}"/>
              </a:ext>
            </a:extLst>
          </p:cNvPr>
          <p:cNvSpPr>
            <a:spLocks noGrp="1"/>
          </p:cNvSpPr>
          <p:nvPr>
            <p:ph type="dt" sz="half" idx="2"/>
          </p:nvPr>
        </p:nvSpPr>
        <p:spPr>
          <a:xfrm>
            <a:off x="1511300" y="6318001"/>
            <a:ext cx="1868364" cy="262800"/>
          </a:xfrm>
          <a:prstGeom prst="rect">
            <a:avLst/>
          </a:prstGeom>
        </p:spPr>
        <p:txBody>
          <a:bodyPr vert="horz" lIns="0" tIns="0" rIns="0" bIns="0" rtlCol="0" anchor="b" anchorCtr="0">
            <a:noAutofit/>
          </a:bodyPr>
          <a:lstStyle>
            <a:lvl1pPr>
              <a:defRPr lang="en-GB" sz="1000" b="0" i="0" smtClean="0">
                <a:solidFill>
                  <a:srgbClr val="6A8599"/>
                </a:solidFill>
                <a:latin typeface="BT Font" panose="020B0506020204020204" pitchFamily="34" charset="77"/>
              </a:defRPr>
            </a:lvl1pPr>
          </a:lstStyle>
          <a:p>
            <a:fld id="{90D222F1-69A6-5842-A2FE-BAB8412F77EB}" type="datetime8">
              <a:rPr lang="en-US" smtClean="0"/>
              <a:pPr/>
              <a:t>8/3/2021 9:22 AM</a:t>
            </a:fld>
            <a:endParaRPr lang="en-GB">
              <a:solidFill>
                <a:srgbClr val="6A8599"/>
              </a:solidFill>
            </a:endParaRPr>
          </a:p>
        </p:txBody>
      </p:sp>
    </p:spTree>
    <p:extLst>
      <p:ext uri="{BB962C8B-B14F-4D97-AF65-F5344CB8AC3E}">
        <p14:creationId xmlns:p14="http://schemas.microsoft.com/office/powerpoint/2010/main" val="3743216919"/>
      </p:ext>
    </p:extLst>
  </p:cSld>
  <p:clrMap bg1="lt1" tx1="dk1" bg2="lt2" tx2="dk2" accent1="accent1" accent2="accent2" accent3="accent3" accent4="accent4" accent5="accent5" accent6="accent6" hlink="hlink" folHlink="folHlink"/>
  <p:sldLayoutIdLst>
    <p:sldLayoutId id="2147483649" r:id="rId1"/>
    <p:sldLayoutId id="2147483694" r:id="rId2"/>
    <p:sldLayoutId id="2147483695" r:id="rId3"/>
    <p:sldLayoutId id="2147483668" r:id="rId4"/>
    <p:sldLayoutId id="2147483697" r:id="rId5"/>
    <p:sldLayoutId id="2147483650" r:id="rId6"/>
    <p:sldLayoutId id="2147483710" r:id="rId7"/>
    <p:sldLayoutId id="2147483699" r:id="rId8"/>
    <p:sldLayoutId id="2147483660" r:id="rId9"/>
    <p:sldLayoutId id="2147483701" r:id="rId10"/>
    <p:sldLayoutId id="2147483706" r:id="rId11"/>
    <p:sldLayoutId id="2147483707" r:id="rId12"/>
    <p:sldLayoutId id="2147483711" r:id="rId13"/>
    <p:sldLayoutId id="2147483713" r:id="rId14"/>
    <p:sldLayoutId id="2147483712" r:id="rId15"/>
    <p:sldLayoutId id="2147483709" r:id="rId16"/>
    <p:sldLayoutId id="2147483705" r:id="rId17"/>
    <p:sldLayoutId id="2147483703" r:id="rId18"/>
    <p:sldLayoutId id="2147483704" r:id="rId19"/>
  </p:sldLayoutIdLst>
  <p:hf hdr="0"/>
  <p:txStyles>
    <p:titleStyle>
      <a:lvl1pPr algn="l" defTabSz="912092" rtl="0" eaLnBrk="1" latinLnBrk="0" hangingPunct="1">
        <a:spcBef>
          <a:spcPct val="0"/>
        </a:spcBef>
        <a:buNone/>
        <a:defRPr sz="4400" b="1" kern="1200">
          <a:solidFill>
            <a:srgbClr val="6A8599"/>
          </a:solidFill>
          <a:latin typeface="Century Gothic" panose="020B0502020202020204" pitchFamily="34" charset="0"/>
          <a:ea typeface="+mj-ea"/>
          <a:cs typeface="+mj-cs"/>
        </a:defRPr>
      </a:lvl1pPr>
    </p:titleStyle>
    <p:bodyStyle>
      <a:lvl1pPr marL="0" indent="0" algn="l" defTabSz="912092" rtl="0" eaLnBrk="1" latinLnBrk="0" hangingPunct="1">
        <a:lnSpc>
          <a:spcPct val="110000"/>
        </a:lnSpc>
        <a:spcBef>
          <a:spcPts val="0"/>
        </a:spcBef>
        <a:spcAft>
          <a:spcPts val="0"/>
        </a:spcAft>
        <a:buFontTx/>
        <a:buNone/>
        <a:defRPr sz="2800" b="0" i="0" kern="1200">
          <a:solidFill>
            <a:schemeClr val="tx1"/>
          </a:solidFill>
          <a:latin typeface="Poppins Light" panose="02000000000000000000"/>
          <a:ea typeface="+mn-ea"/>
          <a:cs typeface="+mn-cs"/>
        </a:defRPr>
      </a:lvl1pPr>
      <a:lvl2pPr marL="0" indent="0" algn="l" defTabSz="912092" rtl="0" eaLnBrk="1" latinLnBrk="0" hangingPunct="1">
        <a:lnSpc>
          <a:spcPct val="110000"/>
        </a:lnSpc>
        <a:spcBef>
          <a:spcPts val="0"/>
        </a:spcBef>
        <a:spcAft>
          <a:spcPts val="1950"/>
        </a:spcAft>
        <a:buFont typeface="Arial" panose="020B0604020202020204" pitchFamily="34" charset="0"/>
        <a:buNone/>
        <a:defRPr sz="2800" b="0" i="0" kern="1200">
          <a:solidFill>
            <a:schemeClr val="tx1"/>
          </a:solidFill>
          <a:latin typeface="Poppins Light" panose="02000000000000000000"/>
          <a:ea typeface="+mn-ea"/>
          <a:cs typeface="+mn-cs"/>
        </a:defRPr>
      </a:lvl2pPr>
      <a:lvl3pPr marL="179995"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3pPr>
      <a:lvl4pPr marL="359992" indent="-179995" algn="l" defTabSz="912092" rtl="0" eaLnBrk="1" latinLnBrk="0" hangingPunct="1">
        <a:lnSpc>
          <a:spcPct val="110000"/>
        </a:lnSpc>
        <a:spcBef>
          <a:spcPts val="0"/>
        </a:spcBef>
        <a:spcAft>
          <a:spcPts val="0"/>
        </a:spcAft>
        <a:buFont typeface="BT Font Light" panose="020B0403030204020203" pitchFamily="34" charset="0"/>
        <a:buChar char="&gt;"/>
        <a:defRPr sz="2800" b="0" i="0" kern="1200">
          <a:solidFill>
            <a:schemeClr val="tx1"/>
          </a:solidFill>
          <a:latin typeface="Poppins Light" panose="02000000000000000000"/>
          <a:ea typeface="+mn-ea"/>
          <a:cs typeface="+mn-cs"/>
        </a:defRPr>
      </a:lvl4pPr>
      <a:lvl5pPr marL="539986"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5pPr>
      <a:lvl6pPr marL="2508252"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6pPr>
      <a:lvl7pPr marL="2964297"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7pPr>
      <a:lvl8pPr marL="3420343"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8pPr>
      <a:lvl9pPr marL="3876389"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9pPr>
    </p:bodyStyle>
    <p:otherStyle>
      <a:defPPr>
        <a:defRPr lang="en-US"/>
      </a:defPPr>
      <a:lvl1pPr marL="0" algn="l" defTabSz="912092" rtl="0" eaLnBrk="1" latinLnBrk="0" hangingPunct="1">
        <a:defRPr sz="1795" kern="1200">
          <a:solidFill>
            <a:schemeClr val="tx1"/>
          </a:solidFill>
          <a:latin typeface="+mn-lt"/>
          <a:ea typeface="+mn-ea"/>
          <a:cs typeface="+mn-cs"/>
        </a:defRPr>
      </a:lvl1pPr>
      <a:lvl2pPr marL="456046" algn="l" defTabSz="912092" rtl="0" eaLnBrk="1" latinLnBrk="0" hangingPunct="1">
        <a:defRPr sz="1795" kern="1200">
          <a:solidFill>
            <a:schemeClr val="tx1"/>
          </a:solidFill>
          <a:latin typeface="+mn-lt"/>
          <a:ea typeface="+mn-ea"/>
          <a:cs typeface="+mn-cs"/>
        </a:defRPr>
      </a:lvl2pPr>
      <a:lvl3pPr marL="912092" algn="l" defTabSz="912092" rtl="0" eaLnBrk="1" latinLnBrk="0" hangingPunct="1">
        <a:defRPr sz="1795" kern="1200">
          <a:solidFill>
            <a:schemeClr val="tx1"/>
          </a:solidFill>
          <a:latin typeface="+mn-lt"/>
          <a:ea typeface="+mn-ea"/>
          <a:cs typeface="+mn-cs"/>
        </a:defRPr>
      </a:lvl3pPr>
      <a:lvl4pPr marL="1368137" algn="l" defTabSz="912092" rtl="0" eaLnBrk="1" latinLnBrk="0" hangingPunct="1">
        <a:defRPr sz="1795" kern="1200">
          <a:solidFill>
            <a:schemeClr val="tx1"/>
          </a:solidFill>
          <a:latin typeface="+mn-lt"/>
          <a:ea typeface="+mn-ea"/>
          <a:cs typeface="+mn-cs"/>
        </a:defRPr>
      </a:lvl4pPr>
      <a:lvl5pPr marL="1824182" algn="l" defTabSz="912092" rtl="0" eaLnBrk="1" latinLnBrk="0" hangingPunct="1">
        <a:defRPr sz="1795" kern="1200">
          <a:solidFill>
            <a:schemeClr val="tx1"/>
          </a:solidFill>
          <a:latin typeface="+mn-lt"/>
          <a:ea typeface="+mn-ea"/>
          <a:cs typeface="+mn-cs"/>
        </a:defRPr>
      </a:lvl5pPr>
      <a:lvl6pPr marL="2280229" algn="l" defTabSz="912092" rtl="0" eaLnBrk="1" latinLnBrk="0" hangingPunct="1">
        <a:defRPr sz="1795" kern="1200">
          <a:solidFill>
            <a:schemeClr val="tx1"/>
          </a:solidFill>
          <a:latin typeface="+mn-lt"/>
          <a:ea typeface="+mn-ea"/>
          <a:cs typeface="+mn-cs"/>
        </a:defRPr>
      </a:lvl6pPr>
      <a:lvl7pPr marL="2736274" algn="l" defTabSz="912092" rtl="0" eaLnBrk="1" latinLnBrk="0" hangingPunct="1">
        <a:defRPr sz="1795" kern="1200">
          <a:solidFill>
            <a:schemeClr val="tx1"/>
          </a:solidFill>
          <a:latin typeface="+mn-lt"/>
          <a:ea typeface="+mn-ea"/>
          <a:cs typeface="+mn-cs"/>
        </a:defRPr>
      </a:lvl7pPr>
      <a:lvl8pPr marL="3192320" algn="l" defTabSz="912092" rtl="0" eaLnBrk="1" latinLnBrk="0" hangingPunct="1">
        <a:defRPr sz="1795" kern="1200">
          <a:solidFill>
            <a:schemeClr val="tx1"/>
          </a:solidFill>
          <a:latin typeface="+mn-lt"/>
          <a:ea typeface="+mn-ea"/>
          <a:cs typeface="+mn-cs"/>
        </a:defRPr>
      </a:lvl8pPr>
      <a:lvl9pPr marL="3648366" algn="l" defTabSz="912092"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68" userDrawn="1">
          <p15:clr>
            <a:srgbClr val="F26B43"/>
          </p15:clr>
        </p15:guide>
        <p15:guide id="2" pos="226" userDrawn="1">
          <p15:clr>
            <a:srgbClr val="F26B43"/>
          </p15:clr>
        </p15:guide>
        <p15:guide id="3" pos="7484" userDrawn="1">
          <p15:clr>
            <a:srgbClr val="F26B43"/>
          </p15:clr>
        </p15:guide>
        <p15:guide id="4" orient="horz" pos="52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22.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AD3EA72F-C205-4A38-9C0A-C1710D16B1A7}"/>
              </a:ext>
            </a:extLst>
          </p:cNvPr>
          <p:cNvSpPr>
            <a:spLocks noGrp="1"/>
          </p:cNvSpPr>
          <p:nvPr>
            <p:ph type="body" sz="quarter" idx="10"/>
          </p:nvPr>
        </p:nvSpPr>
        <p:spPr>
          <a:xfrm>
            <a:off x="5327724" y="1776041"/>
            <a:ext cx="3168352" cy="483639"/>
          </a:xfrm>
        </p:spPr>
        <p:txBody>
          <a:bodyPr/>
          <a:lstStyle/>
          <a:p>
            <a:r>
              <a:rPr lang="en-GB" sz="2200">
                <a:solidFill>
                  <a:srgbClr val="6A8599"/>
                </a:solidFill>
                <a:latin typeface="Poppins Light" panose="02000000000000000000" pitchFamily="2" charset="0"/>
                <a:cs typeface="Poppins Light" panose="02000000000000000000" pitchFamily="2" charset="0"/>
              </a:rPr>
              <a:t>Inclusion is belonging</a:t>
            </a:r>
          </a:p>
        </p:txBody>
      </p:sp>
      <p:sp>
        <p:nvSpPr>
          <p:cNvPr id="3" name="Text Placeholder 10">
            <a:extLst>
              <a:ext uri="{FF2B5EF4-FFF2-40B4-BE49-F238E27FC236}">
                <a16:creationId xmlns:a16="http://schemas.microsoft.com/office/drawing/2014/main" id="{DF7E681C-1BAF-4A4A-92E7-75E906979026}"/>
              </a:ext>
            </a:extLst>
          </p:cNvPr>
          <p:cNvSpPr txBox="1">
            <a:spLocks/>
          </p:cNvSpPr>
          <p:nvPr/>
        </p:nvSpPr>
        <p:spPr>
          <a:xfrm>
            <a:off x="6983908" y="5411245"/>
            <a:ext cx="4896544" cy="1156960"/>
          </a:xfrm>
          <a:prstGeom prst="rect">
            <a:avLst/>
          </a:prstGeom>
        </p:spPr>
        <p:txBody>
          <a:bodyPr vert="horz" lIns="0" tIns="0" rIns="0" bIns="0" rtlCol="0" anchor="b" anchorCtr="0">
            <a:noAutofit/>
          </a:bodyPr>
          <a:lstStyle>
            <a:lvl1pPr marL="0" indent="0" algn="ctr" defTabSz="912092" rtl="0" eaLnBrk="1" latinLnBrk="0" hangingPunct="1">
              <a:lnSpc>
                <a:spcPct val="110000"/>
              </a:lnSpc>
              <a:spcBef>
                <a:spcPts val="0"/>
              </a:spcBef>
              <a:spcAft>
                <a:spcPts val="0"/>
              </a:spcAft>
              <a:buFontTx/>
              <a:buNone/>
              <a:defRPr sz="4400" b="0" i="0" kern="1200">
                <a:solidFill>
                  <a:schemeClr val="tx1"/>
                </a:solidFill>
                <a:latin typeface="Poppins Light" panose="02000000000000000000"/>
                <a:ea typeface="+mn-ea"/>
                <a:cs typeface="+mn-cs"/>
              </a:defRPr>
            </a:lvl1pPr>
            <a:lvl2pPr marL="0" indent="0" algn="l" defTabSz="912092" rtl="0" eaLnBrk="1" latinLnBrk="0" hangingPunct="1">
              <a:lnSpc>
                <a:spcPct val="110000"/>
              </a:lnSpc>
              <a:spcBef>
                <a:spcPts val="0"/>
              </a:spcBef>
              <a:spcAft>
                <a:spcPts val="1950"/>
              </a:spcAft>
              <a:buFont typeface="Arial" panose="020B0604020202020204" pitchFamily="34" charset="0"/>
              <a:buNone/>
              <a:defRPr sz="2800" b="0" i="0" kern="1200">
                <a:solidFill>
                  <a:schemeClr val="tx1"/>
                </a:solidFill>
                <a:latin typeface="Poppins Light" panose="02000000000000000000"/>
                <a:ea typeface="+mn-ea"/>
                <a:cs typeface="+mn-cs"/>
              </a:defRPr>
            </a:lvl2pPr>
            <a:lvl3pPr marL="179995"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3pPr>
            <a:lvl4pPr marL="359992" indent="-179995" algn="l" defTabSz="912092" rtl="0" eaLnBrk="1" latinLnBrk="0" hangingPunct="1">
              <a:lnSpc>
                <a:spcPct val="110000"/>
              </a:lnSpc>
              <a:spcBef>
                <a:spcPts val="0"/>
              </a:spcBef>
              <a:spcAft>
                <a:spcPts val="0"/>
              </a:spcAft>
              <a:buFont typeface="BT Font Light" panose="020B0403030204020203" pitchFamily="34" charset="0"/>
              <a:buChar char="&gt;"/>
              <a:defRPr sz="2800" b="0" i="0" kern="1200">
                <a:solidFill>
                  <a:schemeClr val="tx1"/>
                </a:solidFill>
                <a:latin typeface="Poppins Light" panose="02000000000000000000"/>
                <a:ea typeface="+mn-ea"/>
                <a:cs typeface="+mn-cs"/>
              </a:defRPr>
            </a:lvl4pPr>
            <a:lvl5pPr marL="539986"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5pPr>
            <a:lvl6pPr marL="2508252"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6pPr>
            <a:lvl7pPr marL="2964297"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7pPr>
            <a:lvl8pPr marL="3420343"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8pPr>
            <a:lvl9pPr marL="3876389"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9pPr>
          </a:lstStyle>
          <a:p>
            <a:pPr algn="r"/>
            <a:r>
              <a:rPr lang="en-GB" sz="3000" b="1" dirty="0">
                <a:solidFill>
                  <a:srgbClr val="6A8599"/>
                </a:solidFill>
              </a:rPr>
              <a:t>Pitch Brief</a:t>
            </a:r>
          </a:p>
          <a:p>
            <a:pPr algn="r"/>
            <a:r>
              <a:rPr lang="en-GB" sz="3000" b="1" dirty="0">
                <a:solidFill>
                  <a:srgbClr val="6A8599"/>
                </a:solidFill>
              </a:rPr>
              <a:t>Health Services</a:t>
            </a:r>
          </a:p>
          <a:p>
            <a:pPr algn="r"/>
            <a:r>
              <a:rPr lang="en-GB" sz="1050" dirty="0">
                <a:solidFill>
                  <a:srgbClr val="6A8599"/>
                </a:solidFill>
              </a:rPr>
              <a:t>August 2021</a:t>
            </a:r>
          </a:p>
        </p:txBody>
      </p:sp>
    </p:spTree>
    <p:extLst>
      <p:ext uri="{BB962C8B-B14F-4D97-AF65-F5344CB8AC3E}">
        <p14:creationId xmlns:p14="http://schemas.microsoft.com/office/powerpoint/2010/main" val="1031482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2484F6-6092-48F5-9928-894E7DA4F886}"/>
              </a:ext>
            </a:extLst>
          </p:cNvPr>
          <p:cNvSpPr>
            <a:spLocks noGrp="1"/>
          </p:cNvSpPr>
          <p:nvPr>
            <p:ph type="sldNum" sz="quarter" idx="4294967295"/>
          </p:nvPr>
        </p:nvSpPr>
        <p:spPr>
          <a:xfrm>
            <a:off x="360000" y="6318000"/>
            <a:ext cx="360000" cy="262800"/>
          </a:xfrm>
        </p:spPr>
        <p:txBody>
          <a:bodyPr/>
          <a:lstStyle/>
          <a:p>
            <a:fld id="{0B868178-02AE-42FC-958D-6B8F13B60175}" type="slidenum">
              <a:rPr lang="en-GB" smtClean="0"/>
              <a:t>2</a:t>
            </a:fld>
            <a:endParaRPr lang="en-GB"/>
          </a:p>
        </p:txBody>
      </p:sp>
      <p:sp>
        <p:nvSpPr>
          <p:cNvPr id="12" name="Title 1">
            <a:extLst>
              <a:ext uri="{FF2B5EF4-FFF2-40B4-BE49-F238E27FC236}">
                <a16:creationId xmlns:a16="http://schemas.microsoft.com/office/drawing/2014/main" id="{751EFF9F-09BC-4ADA-A3FD-8F0C6F706FD4}"/>
              </a:ext>
            </a:extLst>
          </p:cNvPr>
          <p:cNvSpPr txBox="1">
            <a:spLocks/>
          </p:cNvSpPr>
          <p:nvPr/>
        </p:nvSpPr>
        <p:spPr>
          <a:xfrm>
            <a:off x="1218072" y="189867"/>
            <a:ext cx="9001001" cy="1044005"/>
          </a:xfrm>
          <a:prstGeom prst="rect">
            <a:avLst/>
          </a:prstGeom>
        </p:spPr>
        <p:txBody>
          <a:bodyPr vert="horz" lIns="0" tIns="0" rIns="0" bIns="0" rtlCol="0" anchor="ctr" anchorCtr="0">
            <a:noAutofit/>
          </a:bodyPr>
          <a:lstStyle>
            <a:lvl1pPr algn="ctr" defTabSz="912114" rtl="0" eaLnBrk="1" latinLnBrk="0" hangingPunct="1">
              <a:lnSpc>
                <a:spcPct val="90000"/>
              </a:lnSpc>
              <a:spcBef>
                <a:spcPct val="0"/>
              </a:spcBef>
              <a:buNone/>
              <a:defRPr sz="3200" b="1" kern="1200" cap="none" baseline="0">
                <a:solidFill>
                  <a:schemeClr val="bg1"/>
                </a:solidFill>
                <a:latin typeface="Century Gothic" panose="020B0502020202020204" pitchFamily="34" charset="0"/>
                <a:ea typeface="+mj-ea"/>
                <a:cs typeface="+mj-cs"/>
              </a:defRPr>
            </a:lvl1pPr>
          </a:lstStyle>
          <a:p>
            <a:pPr algn="l"/>
            <a:r>
              <a:rPr lang="en-GB" dirty="0">
                <a:effectLst>
                  <a:outerShdw blurRad="38100" dist="38100" dir="2700000" algn="tl">
                    <a:srgbClr val="000000">
                      <a:alpha val="43137"/>
                    </a:srgbClr>
                  </a:outerShdw>
                </a:effectLst>
              </a:rPr>
              <a:t>The EDI challenge</a:t>
            </a:r>
          </a:p>
        </p:txBody>
      </p:sp>
      <p:grpSp>
        <p:nvGrpSpPr>
          <p:cNvPr id="7" name="Group 6">
            <a:extLst>
              <a:ext uri="{FF2B5EF4-FFF2-40B4-BE49-F238E27FC236}">
                <a16:creationId xmlns:a16="http://schemas.microsoft.com/office/drawing/2014/main" id="{AAA7BE59-598B-4541-A606-15D32AB30BD2}"/>
              </a:ext>
            </a:extLst>
          </p:cNvPr>
          <p:cNvGrpSpPr/>
          <p:nvPr/>
        </p:nvGrpSpPr>
        <p:grpSpPr>
          <a:xfrm>
            <a:off x="4963679" y="2443746"/>
            <a:ext cx="2498301" cy="2525077"/>
            <a:chOff x="4538983" y="2443746"/>
            <a:chExt cx="2498301" cy="2525077"/>
          </a:xfrm>
        </p:grpSpPr>
        <p:sp>
          <p:nvSpPr>
            <p:cNvPr id="11" name="Title 1">
              <a:extLst>
                <a:ext uri="{FF2B5EF4-FFF2-40B4-BE49-F238E27FC236}">
                  <a16:creationId xmlns:a16="http://schemas.microsoft.com/office/drawing/2014/main" id="{751EFF9F-09BC-4ADA-A3FD-8F0C6F706FD4}"/>
                </a:ext>
              </a:extLst>
            </p:cNvPr>
            <p:cNvSpPr txBox="1">
              <a:spLocks/>
            </p:cNvSpPr>
            <p:nvPr/>
          </p:nvSpPr>
          <p:spPr>
            <a:xfrm>
              <a:off x="4538983" y="3600672"/>
              <a:ext cx="2498301" cy="1368151"/>
            </a:xfrm>
            <a:prstGeom prst="rect">
              <a:avLst/>
            </a:prstGeom>
          </p:spPr>
          <p:txBody>
            <a:bodyPr vert="horz" lIns="0" tIns="0" rIns="0" bIns="0" rtlCol="0" anchor="t" anchorCtr="0">
              <a:noAutofit/>
            </a:bodyPr>
            <a:lstStyle>
              <a:lvl1pPr algn="l" defTabSz="912114" rtl="0" eaLnBrk="1" latinLnBrk="0" hangingPunct="1">
                <a:lnSpc>
                  <a:spcPct val="100000"/>
                </a:lnSpc>
                <a:spcBef>
                  <a:spcPct val="0"/>
                </a:spcBef>
                <a:buNone/>
                <a:defRPr sz="2400" b="1" kern="1200" cap="none" baseline="0">
                  <a:solidFill>
                    <a:schemeClr val="bg1"/>
                  </a:solidFill>
                  <a:latin typeface="Century Gothic" panose="020B0502020202020204" pitchFamily="34" charset="0"/>
                  <a:ea typeface="+mj-ea"/>
                  <a:cs typeface="+mj-cs"/>
                </a:defRPr>
              </a:lvl1pPr>
            </a:lstStyle>
            <a:p>
              <a:pPr algn="ctr"/>
              <a:endParaRPr lang="en-GB" sz="3200" dirty="0"/>
            </a:p>
            <a:p>
              <a:pPr algn="ctr"/>
              <a:endParaRPr lang="en-GB" sz="3200" dirty="0">
                <a:solidFill>
                  <a:srgbClr val="76C1EA"/>
                </a:solidFill>
                <a:effectLst>
                  <a:outerShdw blurRad="38100" dist="38100" dir="2700000" algn="tl">
                    <a:srgbClr val="000000">
                      <a:alpha val="43137"/>
                    </a:srgbClr>
                  </a:outerShdw>
                </a:effectLst>
              </a:endParaRPr>
            </a:p>
            <a:p>
              <a:pPr algn="ctr"/>
              <a:r>
                <a:rPr lang="en-GB" sz="3200" dirty="0">
                  <a:solidFill>
                    <a:srgbClr val="76C1EA"/>
                  </a:solidFill>
                  <a:effectLst>
                    <a:outerShdw blurRad="38100" dist="38100" dir="2700000" algn="tl">
                      <a:srgbClr val="000000">
                        <a:alpha val="43137"/>
                      </a:srgbClr>
                    </a:outerShdw>
                  </a:effectLst>
                </a:rPr>
                <a:t>1</a:t>
              </a:r>
              <a:r>
                <a:rPr lang="en-GB" sz="3200" dirty="0"/>
                <a:t> in 6</a:t>
              </a:r>
            </a:p>
            <a:p>
              <a:pPr algn="ctr"/>
              <a:r>
                <a:rPr lang="en-GB" b="0" dirty="0"/>
                <a:t>Have hearing loss</a:t>
              </a:r>
            </a:p>
          </p:txBody>
        </p:sp>
        <p:pic>
          <p:nvPicPr>
            <p:cNvPr id="8" name="Picture 7">
              <a:extLst>
                <a:ext uri="{FF2B5EF4-FFF2-40B4-BE49-F238E27FC236}">
                  <a16:creationId xmlns:a16="http://schemas.microsoft.com/office/drawing/2014/main" id="{2DB740D4-433C-4DFE-A41D-9DA73BED9DAA}"/>
                </a:ext>
              </a:extLst>
            </p:cNvPr>
            <p:cNvPicPr>
              <a:picLocks noChangeAspect="1"/>
            </p:cNvPicPr>
            <p:nvPr/>
          </p:nvPicPr>
          <p:blipFill>
            <a:blip r:embed="rId3"/>
            <a:stretch>
              <a:fillRect/>
            </a:stretch>
          </p:blipFill>
          <p:spPr>
            <a:xfrm>
              <a:off x="4630330" y="2443746"/>
              <a:ext cx="2315607" cy="1189670"/>
            </a:xfrm>
            <a:prstGeom prst="rect">
              <a:avLst/>
            </a:prstGeom>
            <a:effectLst>
              <a:outerShdw blurRad="50800" dist="38100" dir="5400000" algn="t" rotWithShape="0">
                <a:prstClr val="black">
                  <a:alpha val="40000"/>
                </a:prstClr>
              </a:outerShdw>
            </a:effectLst>
          </p:spPr>
        </p:pic>
      </p:grpSp>
      <p:grpSp>
        <p:nvGrpSpPr>
          <p:cNvPr id="6" name="Group 5">
            <a:extLst>
              <a:ext uri="{FF2B5EF4-FFF2-40B4-BE49-F238E27FC236}">
                <a16:creationId xmlns:a16="http://schemas.microsoft.com/office/drawing/2014/main" id="{65B532D1-F4FA-4334-ADC0-48284FD242C8}"/>
              </a:ext>
            </a:extLst>
          </p:cNvPr>
          <p:cNvGrpSpPr/>
          <p:nvPr/>
        </p:nvGrpSpPr>
        <p:grpSpPr>
          <a:xfrm>
            <a:off x="9207357" y="1800467"/>
            <a:ext cx="2100378" cy="3168358"/>
            <a:chOff x="9207357" y="1800467"/>
            <a:chExt cx="2100378" cy="3168358"/>
          </a:xfrm>
        </p:grpSpPr>
        <p:sp>
          <p:nvSpPr>
            <p:cNvPr id="9" name="Title 1">
              <a:extLst>
                <a:ext uri="{FF2B5EF4-FFF2-40B4-BE49-F238E27FC236}">
                  <a16:creationId xmlns:a16="http://schemas.microsoft.com/office/drawing/2014/main" id="{751EFF9F-09BC-4ADA-A3FD-8F0C6F706FD4}"/>
                </a:ext>
              </a:extLst>
            </p:cNvPr>
            <p:cNvSpPr txBox="1">
              <a:spLocks/>
            </p:cNvSpPr>
            <p:nvPr/>
          </p:nvSpPr>
          <p:spPr>
            <a:xfrm>
              <a:off x="9338189" y="3600674"/>
              <a:ext cx="1838714" cy="1368151"/>
            </a:xfrm>
            <a:prstGeom prst="rect">
              <a:avLst/>
            </a:prstGeom>
          </p:spPr>
          <p:txBody>
            <a:bodyPr vert="horz" lIns="0" tIns="0" rIns="0" bIns="0" rtlCol="0" anchor="t" anchorCtr="0">
              <a:noAutofit/>
            </a:bodyPr>
            <a:lstStyle>
              <a:lvl1pPr algn="l" defTabSz="912114" rtl="0" eaLnBrk="1" latinLnBrk="0" hangingPunct="1">
                <a:lnSpc>
                  <a:spcPct val="100000"/>
                </a:lnSpc>
                <a:spcBef>
                  <a:spcPct val="0"/>
                </a:spcBef>
                <a:buNone/>
                <a:defRPr sz="2400" b="1" kern="1200" cap="none" baseline="0">
                  <a:solidFill>
                    <a:schemeClr val="bg1"/>
                  </a:solidFill>
                  <a:latin typeface="Century Gothic" panose="020B0502020202020204" pitchFamily="34" charset="0"/>
                  <a:ea typeface="+mj-ea"/>
                  <a:cs typeface="+mj-cs"/>
                </a:defRPr>
              </a:lvl1pPr>
            </a:lstStyle>
            <a:p>
              <a:pPr algn="ctr"/>
              <a:endParaRPr lang="en-GB" sz="3200">
                <a:solidFill>
                  <a:srgbClr val="76C1EA"/>
                </a:solidFill>
                <a:effectLst>
                  <a:outerShdw blurRad="38100" dist="38100" dir="2700000" algn="tl">
                    <a:srgbClr val="000000">
                      <a:alpha val="43137"/>
                    </a:srgbClr>
                  </a:outerShdw>
                </a:effectLst>
              </a:endParaRPr>
            </a:p>
            <a:p>
              <a:pPr algn="ctr"/>
              <a:endParaRPr lang="en-GB" sz="3200">
                <a:solidFill>
                  <a:srgbClr val="76C1EA"/>
                </a:solidFill>
                <a:effectLst>
                  <a:outerShdw blurRad="38100" dist="38100" dir="2700000" algn="tl">
                    <a:srgbClr val="000000">
                      <a:alpha val="43137"/>
                    </a:srgbClr>
                  </a:outerShdw>
                </a:effectLst>
              </a:endParaRPr>
            </a:p>
            <a:p>
              <a:pPr algn="ctr"/>
              <a:r>
                <a:rPr lang="en-GB" sz="3200">
                  <a:solidFill>
                    <a:srgbClr val="76C1EA"/>
                  </a:solidFill>
                  <a:effectLst>
                    <a:outerShdw blurRad="38100" dist="38100" dir="2700000" algn="tl">
                      <a:srgbClr val="000000">
                        <a:alpha val="43137"/>
                      </a:srgbClr>
                    </a:outerShdw>
                  </a:effectLst>
                </a:rPr>
                <a:t>150 000</a:t>
              </a:r>
            </a:p>
            <a:p>
              <a:pPr algn="ctr"/>
              <a:r>
                <a:rPr lang="en-GB" b="0"/>
                <a:t>BSL Households</a:t>
              </a:r>
              <a:endParaRPr lang="en-GB">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C580C6F6-9970-4E9E-A92A-BCFE01B4C990}"/>
                </a:ext>
              </a:extLst>
            </p:cNvPr>
            <p:cNvPicPr>
              <a:picLocks noChangeAspect="1"/>
            </p:cNvPicPr>
            <p:nvPr/>
          </p:nvPicPr>
          <p:blipFill>
            <a:blip r:embed="rId4"/>
            <a:stretch>
              <a:fillRect/>
            </a:stretch>
          </p:blipFill>
          <p:spPr>
            <a:xfrm>
              <a:off x="9207357" y="1800467"/>
              <a:ext cx="2100378" cy="2256126"/>
            </a:xfrm>
            <a:prstGeom prst="rect">
              <a:avLst/>
            </a:prstGeom>
            <a:effectLst>
              <a:outerShdw blurRad="50800" dist="38100" dir="5400000" algn="t" rotWithShape="0">
                <a:prstClr val="black">
                  <a:alpha val="40000"/>
                </a:prstClr>
              </a:outerShdw>
            </a:effectLst>
          </p:spPr>
        </p:pic>
      </p:grpSp>
      <p:grpSp>
        <p:nvGrpSpPr>
          <p:cNvPr id="14" name="Group 13">
            <a:extLst>
              <a:ext uri="{FF2B5EF4-FFF2-40B4-BE49-F238E27FC236}">
                <a16:creationId xmlns:a16="http://schemas.microsoft.com/office/drawing/2014/main" id="{6D5E46D2-1C21-4838-B404-ED9E8FDD320C}"/>
              </a:ext>
            </a:extLst>
          </p:cNvPr>
          <p:cNvGrpSpPr/>
          <p:nvPr/>
        </p:nvGrpSpPr>
        <p:grpSpPr>
          <a:xfrm>
            <a:off x="720000" y="1943731"/>
            <a:ext cx="2925725" cy="3023117"/>
            <a:chOff x="720000" y="1943731"/>
            <a:chExt cx="2925725" cy="3023117"/>
          </a:xfrm>
        </p:grpSpPr>
        <p:sp>
          <p:nvSpPr>
            <p:cNvPr id="10" name="Title 1">
              <a:extLst>
                <a:ext uri="{FF2B5EF4-FFF2-40B4-BE49-F238E27FC236}">
                  <a16:creationId xmlns:a16="http://schemas.microsoft.com/office/drawing/2014/main" id="{8832D777-9F0D-49EB-BA20-877DF833BEE0}"/>
                </a:ext>
              </a:extLst>
            </p:cNvPr>
            <p:cNvSpPr txBox="1">
              <a:spLocks/>
            </p:cNvSpPr>
            <p:nvPr/>
          </p:nvSpPr>
          <p:spPr>
            <a:xfrm>
              <a:off x="720000" y="3598697"/>
              <a:ext cx="2925725" cy="1368151"/>
            </a:xfrm>
            <a:prstGeom prst="rect">
              <a:avLst/>
            </a:prstGeom>
          </p:spPr>
          <p:txBody>
            <a:bodyPr vert="horz" lIns="0" tIns="0" rIns="0" bIns="0" rtlCol="0" anchor="t" anchorCtr="0">
              <a:noAutofit/>
            </a:bodyPr>
            <a:lstStyle>
              <a:lvl1pPr algn="l" defTabSz="912114" rtl="0" eaLnBrk="1" latinLnBrk="0" hangingPunct="1">
                <a:lnSpc>
                  <a:spcPct val="100000"/>
                </a:lnSpc>
                <a:spcBef>
                  <a:spcPct val="0"/>
                </a:spcBef>
                <a:buNone/>
                <a:defRPr sz="2400" b="1" kern="1200" cap="none" baseline="0">
                  <a:solidFill>
                    <a:schemeClr val="bg1"/>
                  </a:solidFill>
                  <a:latin typeface="Century Gothic" panose="020B0502020202020204" pitchFamily="34" charset="0"/>
                  <a:ea typeface="+mj-ea"/>
                  <a:cs typeface="+mj-cs"/>
                </a:defRPr>
              </a:lvl1pPr>
            </a:lstStyle>
            <a:p>
              <a:pPr algn="ctr"/>
              <a:endParaRPr lang="en-GB" sz="3200" dirty="0"/>
            </a:p>
            <a:p>
              <a:pPr algn="ctr"/>
              <a:endParaRPr lang="en-GB" sz="3200" dirty="0">
                <a:solidFill>
                  <a:srgbClr val="76C1EA"/>
                </a:solidFill>
                <a:effectLst>
                  <a:outerShdw blurRad="38100" dist="38100" dir="2700000" algn="tl">
                    <a:srgbClr val="000000">
                      <a:alpha val="43137"/>
                    </a:srgbClr>
                  </a:outerShdw>
                </a:effectLst>
              </a:endParaRPr>
            </a:p>
            <a:p>
              <a:pPr algn="ctr"/>
              <a:r>
                <a:rPr lang="en-GB" sz="3200" dirty="0">
                  <a:solidFill>
                    <a:srgbClr val="76C1EA"/>
                  </a:solidFill>
                  <a:effectLst>
                    <a:outerShdw blurRad="38100" dist="38100" dir="2700000" algn="tl">
                      <a:srgbClr val="000000">
                        <a:alpha val="43137"/>
                      </a:srgbClr>
                    </a:outerShdw>
                  </a:effectLst>
                </a:rPr>
                <a:t>1 million</a:t>
              </a:r>
              <a:endParaRPr lang="en-GB" sz="3200" dirty="0"/>
            </a:p>
            <a:p>
              <a:pPr algn="ctr"/>
              <a:r>
                <a:rPr lang="en-GB" b="0" dirty="0"/>
                <a:t>Don’t understand English</a:t>
              </a:r>
            </a:p>
          </p:txBody>
        </p:sp>
        <p:pic>
          <p:nvPicPr>
            <p:cNvPr id="3" name="Picture 2" descr="Icon&#10;&#10;Description automatically generated">
              <a:extLst>
                <a:ext uri="{FF2B5EF4-FFF2-40B4-BE49-F238E27FC236}">
                  <a16:creationId xmlns:a16="http://schemas.microsoft.com/office/drawing/2014/main" id="{1F06EF62-903B-4E8C-B96F-0D527442D94A}"/>
                </a:ext>
              </a:extLst>
            </p:cNvPr>
            <p:cNvPicPr>
              <a:picLocks noChangeAspect="1"/>
            </p:cNvPicPr>
            <p:nvPr/>
          </p:nvPicPr>
          <p:blipFill>
            <a:blip r:embed="rId5"/>
            <a:stretch>
              <a:fillRect/>
            </a:stretch>
          </p:blipFill>
          <p:spPr>
            <a:xfrm>
              <a:off x="1118293" y="1943731"/>
              <a:ext cx="2129138" cy="2256126"/>
            </a:xfrm>
            <a:prstGeom prst="rect">
              <a:avLst/>
            </a:prstGeom>
            <a:effectLst>
              <a:outerShdw blurRad="50800" dist="38100" dir="5400000" algn="t" rotWithShape="0">
                <a:prstClr val="black">
                  <a:alpha val="40000"/>
                </a:prstClr>
              </a:outerShdw>
            </a:effectLst>
          </p:spPr>
        </p:pic>
      </p:grpSp>
    </p:spTree>
    <p:extLst>
      <p:ext uri="{BB962C8B-B14F-4D97-AF65-F5344CB8AC3E}">
        <p14:creationId xmlns:p14="http://schemas.microsoft.com/office/powerpoint/2010/main" val="235055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9482512-0151-45D1-BF6E-59A14FBA41D8}"/>
              </a:ext>
            </a:extLst>
          </p:cNvPr>
          <p:cNvPicPr>
            <a:picLocks noChangeAspect="1"/>
          </p:cNvPicPr>
          <p:nvPr/>
        </p:nvPicPr>
        <p:blipFill rotWithShape="1">
          <a:blip r:embed="rId3"/>
          <a:srcRect l="30555" r="18345"/>
          <a:stretch/>
        </p:blipFill>
        <p:spPr>
          <a:xfrm>
            <a:off x="0" y="1371769"/>
            <a:ext cx="6254556" cy="5468769"/>
          </a:xfrm>
          <a:prstGeom prst="rect">
            <a:avLst/>
          </a:prstGeom>
        </p:spPr>
      </p:pic>
      <p:sp>
        <p:nvSpPr>
          <p:cNvPr id="3" name="Slide Number Placeholder 2">
            <a:extLst>
              <a:ext uri="{FF2B5EF4-FFF2-40B4-BE49-F238E27FC236}">
                <a16:creationId xmlns:a16="http://schemas.microsoft.com/office/drawing/2014/main" id="{A60DF97A-544B-4683-A1C5-D792E11E874E}"/>
              </a:ext>
            </a:extLst>
          </p:cNvPr>
          <p:cNvSpPr>
            <a:spLocks noGrp="1"/>
          </p:cNvSpPr>
          <p:nvPr>
            <p:ph type="sldNum" sz="quarter" idx="4294967295"/>
          </p:nvPr>
        </p:nvSpPr>
        <p:spPr>
          <a:xfrm>
            <a:off x="360000" y="6318000"/>
            <a:ext cx="360000" cy="262800"/>
          </a:xfrm>
        </p:spPr>
        <p:txBody>
          <a:bodyPr/>
          <a:lstStyle/>
          <a:p>
            <a:fld id="{0B868178-02AE-42FC-958D-6B8F13B60175}" type="slidenum">
              <a:rPr lang="en-GB" smtClean="0"/>
              <a:pPr/>
              <a:t>3</a:t>
            </a:fld>
            <a:endParaRPr lang="en-GB"/>
          </a:p>
        </p:txBody>
      </p:sp>
      <p:sp>
        <p:nvSpPr>
          <p:cNvPr id="18" name="Title 1">
            <a:extLst>
              <a:ext uri="{FF2B5EF4-FFF2-40B4-BE49-F238E27FC236}">
                <a16:creationId xmlns:a16="http://schemas.microsoft.com/office/drawing/2014/main" id="{5C3EC7CD-5300-4CF3-9A89-2874A2D6C691}"/>
              </a:ext>
            </a:extLst>
          </p:cNvPr>
          <p:cNvSpPr txBox="1">
            <a:spLocks/>
          </p:cNvSpPr>
          <p:nvPr/>
        </p:nvSpPr>
        <p:spPr>
          <a:xfrm>
            <a:off x="1218072" y="189867"/>
            <a:ext cx="9001001" cy="1044005"/>
          </a:xfrm>
          <a:prstGeom prst="rect">
            <a:avLst/>
          </a:prstGeom>
        </p:spPr>
        <p:txBody>
          <a:bodyPr vert="horz" lIns="0" tIns="0" rIns="0" bIns="0" rtlCol="0" anchor="ctr" anchorCtr="0">
            <a:noAutofit/>
          </a:bodyPr>
          <a:lstStyle>
            <a:lvl1pPr algn="ctr" defTabSz="912114" rtl="0" eaLnBrk="1" latinLnBrk="0" hangingPunct="1">
              <a:lnSpc>
                <a:spcPct val="90000"/>
              </a:lnSpc>
              <a:spcBef>
                <a:spcPct val="0"/>
              </a:spcBef>
              <a:buNone/>
              <a:defRPr sz="3200" b="1" kern="1200" cap="none" baseline="0">
                <a:solidFill>
                  <a:schemeClr val="bg1"/>
                </a:solidFill>
                <a:latin typeface="Century Gothic" panose="020B0502020202020204" pitchFamily="34" charset="0"/>
                <a:ea typeface="+mj-ea"/>
                <a:cs typeface="+mj-cs"/>
              </a:defRPr>
            </a:lvl1pPr>
          </a:lstStyle>
          <a:p>
            <a:pPr algn="l"/>
            <a:r>
              <a:rPr lang="en-GB" dirty="0">
                <a:effectLst>
                  <a:outerShdw blurRad="38100" dist="38100" dir="2700000" algn="tl">
                    <a:srgbClr val="000000">
                      <a:alpha val="43137"/>
                    </a:srgbClr>
                  </a:outerShdw>
                </a:effectLst>
              </a:rPr>
              <a:t>Cassie for Health Services</a:t>
            </a:r>
          </a:p>
        </p:txBody>
      </p:sp>
      <p:sp>
        <p:nvSpPr>
          <p:cNvPr id="16" name="Content Placeholder 1">
            <a:extLst>
              <a:ext uri="{FF2B5EF4-FFF2-40B4-BE49-F238E27FC236}">
                <a16:creationId xmlns:a16="http://schemas.microsoft.com/office/drawing/2014/main" id="{0D0C25AF-9EDD-4ECE-B555-749B44D16BC1}"/>
              </a:ext>
            </a:extLst>
          </p:cNvPr>
          <p:cNvSpPr txBox="1">
            <a:spLocks/>
          </p:cNvSpPr>
          <p:nvPr/>
        </p:nvSpPr>
        <p:spPr>
          <a:xfrm>
            <a:off x="6254556" y="1377393"/>
            <a:ext cx="5985069" cy="5463145"/>
          </a:xfrm>
          <a:prstGeom prst="rect">
            <a:avLst/>
          </a:prstGeom>
          <a:solidFill>
            <a:srgbClr val="FFFFFF"/>
          </a:solidFill>
        </p:spPr>
        <p:txBody>
          <a:bodyPr lIns="720000" tIns="180000" rIns="180000" anchor="ctr"/>
          <a:lstStyle>
            <a:lvl1pPr marL="0" indent="0" algn="l" defTabSz="912092" rtl="0" eaLnBrk="1" latinLnBrk="0" hangingPunct="1">
              <a:lnSpc>
                <a:spcPct val="110000"/>
              </a:lnSpc>
              <a:spcBef>
                <a:spcPts val="0"/>
              </a:spcBef>
              <a:spcAft>
                <a:spcPts val="0"/>
              </a:spcAft>
              <a:buFontTx/>
              <a:buNone/>
              <a:defRPr sz="2800" b="0" i="0" kern="1200">
                <a:solidFill>
                  <a:schemeClr val="tx1"/>
                </a:solidFill>
                <a:latin typeface="Poppins Light" panose="02000000000000000000"/>
                <a:ea typeface="+mn-ea"/>
                <a:cs typeface="+mn-cs"/>
              </a:defRPr>
            </a:lvl1pPr>
            <a:lvl2pPr marL="0" indent="0" algn="l" defTabSz="912092" rtl="0" eaLnBrk="1" latinLnBrk="0" hangingPunct="1">
              <a:lnSpc>
                <a:spcPct val="110000"/>
              </a:lnSpc>
              <a:spcBef>
                <a:spcPts val="0"/>
              </a:spcBef>
              <a:spcAft>
                <a:spcPts val="1950"/>
              </a:spcAft>
              <a:buFont typeface="Arial" panose="020B0604020202020204" pitchFamily="34" charset="0"/>
              <a:buNone/>
              <a:defRPr sz="2800" b="0" i="0" kern="1200">
                <a:solidFill>
                  <a:schemeClr val="tx1"/>
                </a:solidFill>
                <a:latin typeface="Poppins Light" panose="02000000000000000000"/>
                <a:ea typeface="+mn-ea"/>
                <a:cs typeface="+mn-cs"/>
              </a:defRPr>
            </a:lvl2pPr>
            <a:lvl3pPr marL="179995"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3pPr>
            <a:lvl4pPr marL="359992" indent="-179995" algn="l" defTabSz="912092" rtl="0" eaLnBrk="1" latinLnBrk="0" hangingPunct="1">
              <a:lnSpc>
                <a:spcPct val="110000"/>
              </a:lnSpc>
              <a:spcBef>
                <a:spcPts val="0"/>
              </a:spcBef>
              <a:spcAft>
                <a:spcPts val="0"/>
              </a:spcAft>
              <a:buFont typeface="BT Font Light" panose="020B0403030204020203" pitchFamily="34" charset="0"/>
              <a:buChar char="&gt;"/>
              <a:defRPr sz="2800" b="0" i="0" kern="1200">
                <a:solidFill>
                  <a:schemeClr val="tx1"/>
                </a:solidFill>
                <a:latin typeface="Poppins Light" panose="02000000000000000000"/>
                <a:ea typeface="+mn-ea"/>
                <a:cs typeface="+mn-cs"/>
              </a:defRPr>
            </a:lvl4pPr>
            <a:lvl5pPr marL="539986"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5pPr>
            <a:lvl6pPr marL="2508252"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6pPr>
            <a:lvl7pPr marL="2964297"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7pPr>
            <a:lvl8pPr marL="3420343"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8pPr>
            <a:lvl9pPr marL="3876389"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9pPr>
          </a:lstStyle>
          <a:p>
            <a:pPr fontAlgn="base">
              <a:lnSpc>
                <a:spcPct val="150000"/>
              </a:lnSpc>
            </a:pPr>
            <a:r>
              <a:rPr lang="en-GB" sz="1500" b="0" i="0" dirty="0">
                <a:solidFill>
                  <a:schemeClr val="tx1">
                    <a:lumMod val="75000"/>
                    <a:lumOff val="25000"/>
                  </a:schemeClr>
                </a:solidFill>
                <a:effectLst/>
              </a:rPr>
              <a:t>When your first responsibility is the care of patients, acting efficiently to help patients and those who accompany them is essential.  Digital assistants like Cassie offer a means of signposting and support for visitors without distracting or occupying busy healthcare professionals with frequently asked questions, ensuring that those members of staff are more available when they are directly needed.</a:t>
            </a:r>
          </a:p>
          <a:p>
            <a:pPr fontAlgn="base">
              <a:lnSpc>
                <a:spcPct val="150000"/>
              </a:lnSpc>
            </a:pPr>
            <a:endParaRPr lang="en-GB" sz="1500" b="0" i="0" dirty="0">
              <a:solidFill>
                <a:schemeClr val="tx1">
                  <a:lumMod val="75000"/>
                  <a:lumOff val="25000"/>
                </a:schemeClr>
              </a:solidFill>
              <a:effectLst/>
            </a:endParaRPr>
          </a:p>
          <a:p>
            <a:pPr fontAlgn="base">
              <a:lnSpc>
                <a:spcPct val="150000"/>
              </a:lnSpc>
            </a:pPr>
            <a:r>
              <a:rPr lang="en-GB" sz="1500" b="0" i="0" dirty="0">
                <a:solidFill>
                  <a:schemeClr val="tx1">
                    <a:lumMod val="75000"/>
                    <a:lumOff val="25000"/>
                  </a:schemeClr>
                </a:solidFill>
                <a:effectLst/>
              </a:rPr>
              <a:t>Cassie seamlessly and precisely connects people to the information they need and shares those conversations back to you as actionable insights, supporting your desire to maximise your service proposition.</a:t>
            </a:r>
          </a:p>
        </p:txBody>
      </p:sp>
    </p:spTree>
    <p:extLst>
      <p:ext uri="{BB962C8B-B14F-4D97-AF65-F5344CB8AC3E}">
        <p14:creationId xmlns:p14="http://schemas.microsoft.com/office/powerpoint/2010/main" val="481315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368A69-BCCC-4776-9A73-4CB59378843F}"/>
              </a:ext>
            </a:extLst>
          </p:cNvPr>
          <p:cNvSpPr/>
          <p:nvPr/>
        </p:nvSpPr>
        <p:spPr>
          <a:xfrm>
            <a:off x="6053384" y="1377393"/>
            <a:ext cx="6186240" cy="4471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A60DF97A-544B-4683-A1C5-D792E11E874E}"/>
              </a:ext>
            </a:extLst>
          </p:cNvPr>
          <p:cNvSpPr>
            <a:spLocks noGrp="1"/>
          </p:cNvSpPr>
          <p:nvPr>
            <p:ph type="sldNum" sz="quarter" idx="4294967295"/>
          </p:nvPr>
        </p:nvSpPr>
        <p:spPr>
          <a:xfrm>
            <a:off x="360000" y="6318000"/>
            <a:ext cx="360000" cy="262800"/>
          </a:xfrm>
        </p:spPr>
        <p:txBody>
          <a:bodyPr/>
          <a:lstStyle/>
          <a:p>
            <a:fld id="{0B868178-02AE-42FC-958D-6B8F13B60175}" type="slidenum">
              <a:rPr lang="en-GB" smtClean="0"/>
              <a:pPr/>
              <a:t>4</a:t>
            </a:fld>
            <a:endParaRPr lang="en-GB"/>
          </a:p>
        </p:txBody>
      </p:sp>
      <p:sp>
        <p:nvSpPr>
          <p:cNvPr id="18" name="Title 1">
            <a:extLst>
              <a:ext uri="{FF2B5EF4-FFF2-40B4-BE49-F238E27FC236}">
                <a16:creationId xmlns:a16="http://schemas.microsoft.com/office/drawing/2014/main" id="{5C3EC7CD-5300-4CF3-9A89-2874A2D6C691}"/>
              </a:ext>
            </a:extLst>
          </p:cNvPr>
          <p:cNvSpPr txBox="1">
            <a:spLocks/>
          </p:cNvSpPr>
          <p:nvPr/>
        </p:nvSpPr>
        <p:spPr>
          <a:xfrm>
            <a:off x="1218072" y="189867"/>
            <a:ext cx="9001001" cy="1044005"/>
          </a:xfrm>
          <a:prstGeom prst="rect">
            <a:avLst/>
          </a:prstGeom>
        </p:spPr>
        <p:txBody>
          <a:bodyPr vert="horz" lIns="0" tIns="0" rIns="0" bIns="0" rtlCol="0" anchor="ctr" anchorCtr="0">
            <a:noAutofit/>
          </a:bodyPr>
          <a:lstStyle>
            <a:lvl1pPr algn="ctr" defTabSz="912114" rtl="0" eaLnBrk="1" latinLnBrk="0" hangingPunct="1">
              <a:lnSpc>
                <a:spcPct val="90000"/>
              </a:lnSpc>
              <a:spcBef>
                <a:spcPct val="0"/>
              </a:spcBef>
              <a:buNone/>
              <a:defRPr sz="3200" b="1" kern="1200" cap="none" baseline="0">
                <a:solidFill>
                  <a:schemeClr val="bg1"/>
                </a:solidFill>
                <a:latin typeface="Century Gothic" panose="020B0502020202020204" pitchFamily="34" charset="0"/>
                <a:ea typeface="+mj-ea"/>
                <a:cs typeface="+mj-cs"/>
              </a:defRPr>
            </a:lvl1pPr>
          </a:lstStyle>
          <a:p>
            <a:pPr algn="l"/>
            <a:r>
              <a:rPr lang="en-GB" dirty="0">
                <a:effectLst>
                  <a:outerShdw blurRad="38100" dist="38100" dir="2700000" algn="tl">
                    <a:srgbClr val="000000">
                      <a:alpha val="43137"/>
                    </a:srgbClr>
                  </a:outerShdw>
                </a:effectLst>
              </a:rPr>
              <a:t>Welcome visitors in every language</a:t>
            </a:r>
          </a:p>
        </p:txBody>
      </p:sp>
      <p:sp>
        <p:nvSpPr>
          <p:cNvPr id="16" name="Content Placeholder 1">
            <a:extLst>
              <a:ext uri="{FF2B5EF4-FFF2-40B4-BE49-F238E27FC236}">
                <a16:creationId xmlns:a16="http://schemas.microsoft.com/office/drawing/2014/main" id="{0D0C25AF-9EDD-4ECE-B555-749B44D16BC1}"/>
              </a:ext>
            </a:extLst>
          </p:cNvPr>
          <p:cNvSpPr txBox="1">
            <a:spLocks/>
          </p:cNvSpPr>
          <p:nvPr/>
        </p:nvSpPr>
        <p:spPr>
          <a:xfrm>
            <a:off x="0" y="1377393"/>
            <a:ext cx="6053385" cy="5463145"/>
          </a:xfrm>
          <a:prstGeom prst="rect">
            <a:avLst/>
          </a:prstGeom>
          <a:solidFill>
            <a:srgbClr val="FFFFFF"/>
          </a:solidFill>
        </p:spPr>
        <p:txBody>
          <a:bodyPr lIns="360000" tIns="180000" rIns="360000" anchor="ctr"/>
          <a:lstStyle>
            <a:lvl1pPr marL="0" indent="0" algn="l" defTabSz="912092" rtl="0" eaLnBrk="1" latinLnBrk="0" hangingPunct="1">
              <a:lnSpc>
                <a:spcPct val="110000"/>
              </a:lnSpc>
              <a:spcBef>
                <a:spcPts val="0"/>
              </a:spcBef>
              <a:spcAft>
                <a:spcPts val="0"/>
              </a:spcAft>
              <a:buFontTx/>
              <a:buNone/>
              <a:defRPr sz="2800" b="0" i="0" kern="1200">
                <a:solidFill>
                  <a:schemeClr val="tx1"/>
                </a:solidFill>
                <a:latin typeface="Poppins Light" panose="02000000000000000000"/>
                <a:ea typeface="+mn-ea"/>
                <a:cs typeface="+mn-cs"/>
              </a:defRPr>
            </a:lvl1pPr>
            <a:lvl2pPr marL="0" indent="0" algn="l" defTabSz="912092" rtl="0" eaLnBrk="1" latinLnBrk="0" hangingPunct="1">
              <a:lnSpc>
                <a:spcPct val="110000"/>
              </a:lnSpc>
              <a:spcBef>
                <a:spcPts val="0"/>
              </a:spcBef>
              <a:spcAft>
                <a:spcPts val="1950"/>
              </a:spcAft>
              <a:buFont typeface="Arial" panose="020B0604020202020204" pitchFamily="34" charset="0"/>
              <a:buNone/>
              <a:defRPr sz="2800" b="0" i="0" kern="1200">
                <a:solidFill>
                  <a:schemeClr val="tx1"/>
                </a:solidFill>
                <a:latin typeface="Poppins Light" panose="02000000000000000000"/>
                <a:ea typeface="+mn-ea"/>
                <a:cs typeface="+mn-cs"/>
              </a:defRPr>
            </a:lvl2pPr>
            <a:lvl3pPr marL="179995"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3pPr>
            <a:lvl4pPr marL="359992" indent="-179995" algn="l" defTabSz="912092" rtl="0" eaLnBrk="1" latinLnBrk="0" hangingPunct="1">
              <a:lnSpc>
                <a:spcPct val="110000"/>
              </a:lnSpc>
              <a:spcBef>
                <a:spcPts val="0"/>
              </a:spcBef>
              <a:spcAft>
                <a:spcPts val="0"/>
              </a:spcAft>
              <a:buFont typeface="BT Font Light" panose="020B0403030204020203" pitchFamily="34" charset="0"/>
              <a:buChar char="&gt;"/>
              <a:defRPr sz="2800" b="0" i="0" kern="1200">
                <a:solidFill>
                  <a:schemeClr val="tx1"/>
                </a:solidFill>
                <a:latin typeface="Poppins Light" panose="02000000000000000000"/>
                <a:ea typeface="+mn-ea"/>
                <a:cs typeface="+mn-cs"/>
              </a:defRPr>
            </a:lvl4pPr>
            <a:lvl5pPr marL="539986"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5pPr>
            <a:lvl6pPr marL="2508252"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6pPr>
            <a:lvl7pPr marL="2964297"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7pPr>
            <a:lvl8pPr marL="3420343"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8pPr>
            <a:lvl9pPr marL="3876389"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9pPr>
          </a:lstStyle>
          <a:p>
            <a:pPr algn="ctr" fontAlgn="base">
              <a:lnSpc>
                <a:spcPct val="150000"/>
              </a:lnSpc>
            </a:pPr>
            <a:r>
              <a:rPr lang="en-GB" sz="1500" b="0" i="0" dirty="0">
                <a:solidFill>
                  <a:schemeClr val="tx1">
                    <a:lumMod val="75000"/>
                    <a:lumOff val="25000"/>
                  </a:schemeClr>
                </a:solidFill>
                <a:effectLst/>
              </a:rPr>
              <a:t>All visitors to your facilities need to feel welcomed and reassured that they will be cared for.  Greeting them in their own language makes a strong first impression.</a:t>
            </a:r>
          </a:p>
          <a:p>
            <a:pPr algn="ctr" fontAlgn="base">
              <a:lnSpc>
                <a:spcPct val="150000"/>
              </a:lnSpc>
            </a:pPr>
            <a:br>
              <a:rPr lang="en-GB" sz="1500" b="0" i="0" dirty="0">
                <a:solidFill>
                  <a:schemeClr val="tx1">
                    <a:lumMod val="75000"/>
                    <a:lumOff val="25000"/>
                  </a:schemeClr>
                </a:solidFill>
                <a:effectLst/>
              </a:rPr>
            </a:br>
            <a:endParaRPr lang="en-GB" sz="1500" b="0" i="0" dirty="0">
              <a:solidFill>
                <a:schemeClr val="tx1">
                  <a:lumMod val="75000"/>
                  <a:lumOff val="25000"/>
                </a:schemeClr>
              </a:solidFill>
              <a:effectLst/>
            </a:endParaRPr>
          </a:p>
          <a:p>
            <a:pPr algn="ctr" fontAlgn="base">
              <a:lnSpc>
                <a:spcPct val="150000"/>
              </a:lnSpc>
            </a:pPr>
            <a:r>
              <a:rPr lang="en-GB" sz="1500" b="0" i="0" dirty="0">
                <a:solidFill>
                  <a:schemeClr val="tx1">
                    <a:lumMod val="75000"/>
                    <a:lumOff val="25000"/>
                  </a:schemeClr>
                </a:solidFill>
                <a:effectLst/>
              </a:rPr>
              <a:t>Cassie can understand and translate between 20 spoken languages and your information and content can even be offered in sign languages, including British Sign Language, American Sign Language,  Langue des </a:t>
            </a:r>
            <a:r>
              <a:rPr lang="en-GB" sz="1500" b="0" i="0" dirty="0" err="1">
                <a:solidFill>
                  <a:schemeClr val="tx1">
                    <a:lumMod val="75000"/>
                    <a:lumOff val="25000"/>
                  </a:schemeClr>
                </a:solidFill>
                <a:effectLst/>
              </a:rPr>
              <a:t>Signes</a:t>
            </a:r>
            <a:r>
              <a:rPr lang="en-GB" sz="1500" b="0" i="0" dirty="0">
                <a:solidFill>
                  <a:schemeClr val="tx1">
                    <a:lumMod val="75000"/>
                    <a:lumOff val="25000"/>
                  </a:schemeClr>
                </a:solidFill>
                <a:effectLst/>
              </a:rPr>
              <a:t> </a:t>
            </a:r>
            <a:r>
              <a:rPr lang="en-GB" sz="1500" b="0" i="0" dirty="0" err="1">
                <a:solidFill>
                  <a:schemeClr val="tx1">
                    <a:lumMod val="75000"/>
                    <a:lumOff val="25000"/>
                  </a:schemeClr>
                </a:solidFill>
                <a:effectLst/>
              </a:rPr>
              <a:t>Française</a:t>
            </a:r>
            <a:r>
              <a:rPr lang="en-GB" sz="1500" b="0" i="0" dirty="0">
                <a:solidFill>
                  <a:schemeClr val="tx1">
                    <a:lumMod val="75000"/>
                    <a:lumOff val="25000"/>
                  </a:schemeClr>
                </a:solidFill>
                <a:effectLst/>
              </a:rPr>
              <a:t>, and Cued Speech.  With this, those people who need to visit your establishment can feel included and even more welcome, and patient flow is improved.</a:t>
            </a:r>
          </a:p>
        </p:txBody>
      </p:sp>
      <p:pic>
        <p:nvPicPr>
          <p:cNvPr id="5" name="This Technology ... See Speech">
            <a:hlinkClick r:id="" action="ppaction://media"/>
            <a:extLst>
              <a:ext uri="{FF2B5EF4-FFF2-40B4-BE49-F238E27FC236}">
                <a16:creationId xmlns:a16="http://schemas.microsoft.com/office/drawing/2014/main" id="{FD78D8F1-A210-423F-BAD5-DCCB6FED8C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53384" y="2368984"/>
            <a:ext cx="6186241" cy="3479962"/>
          </a:xfrm>
          <a:prstGeom prst="rect">
            <a:avLst/>
          </a:prstGeom>
        </p:spPr>
      </p:pic>
    </p:spTree>
    <p:extLst>
      <p:ext uri="{BB962C8B-B14F-4D97-AF65-F5344CB8AC3E}">
        <p14:creationId xmlns:p14="http://schemas.microsoft.com/office/powerpoint/2010/main" val="77829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C331D3-188F-4B76-9D8E-5FF9EBE9F6D0}"/>
              </a:ext>
            </a:extLst>
          </p:cNvPr>
          <p:cNvSpPr/>
          <p:nvPr/>
        </p:nvSpPr>
        <p:spPr>
          <a:xfrm>
            <a:off x="0" y="1377393"/>
            <a:ext cx="6254556" cy="5463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A60DF97A-544B-4683-A1C5-D792E11E874E}"/>
              </a:ext>
            </a:extLst>
          </p:cNvPr>
          <p:cNvSpPr>
            <a:spLocks noGrp="1"/>
          </p:cNvSpPr>
          <p:nvPr>
            <p:ph type="sldNum" sz="quarter" idx="4294967295"/>
          </p:nvPr>
        </p:nvSpPr>
        <p:spPr>
          <a:xfrm>
            <a:off x="360000" y="6318000"/>
            <a:ext cx="360000" cy="262800"/>
          </a:xfrm>
        </p:spPr>
        <p:txBody>
          <a:bodyPr/>
          <a:lstStyle/>
          <a:p>
            <a:fld id="{0B868178-02AE-42FC-958D-6B8F13B60175}" type="slidenum">
              <a:rPr lang="en-GB" smtClean="0"/>
              <a:pPr/>
              <a:t>5</a:t>
            </a:fld>
            <a:endParaRPr lang="en-GB"/>
          </a:p>
        </p:txBody>
      </p:sp>
      <p:sp>
        <p:nvSpPr>
          <p:cNvPr id="18" name="Title 1">
            <a:extLst>
              <a:ext uri="{FF2B5EF4-FFF2-40B4-BE49-F238E27FC236}">
                <a16:creationId xmlns:a16="http://schemas.microsoft.com/office/drawing/2014/main" id="{5C3EC7CD-5300-4CF3-9A89-2874A2D6C691}"/>
              </a:ext>
            </a:extLst>
          </p:cNvPr>
          <p:cNvSpPr txBox="1">
            <a:spLocks/>
          </p:cNvSpPr>
          <p:nvPr/>
        </p:nvSpPr>
        <p:spPr>
          <a:xfrm>
            <a:off x="1218072" y="189867"/>
            <a:ext cx="9001001" cy="1044005"/>
          </a:xfrm>
          <a:prstGeom prst="rect">
            <a:avLst/>
          </a:prstGeom>
        </p:spPr>
        <p:txBody>
          <a:bodyPr vert="horz" lIns="0" tIns="0" rIns="0" bIns="0" rtlCol="0" anchor="ctr" anchorCtr="0">
            <a:noAutofit/>
          </a:bodyPr>
          <a:lstStyle>
            <a:lvl1pPr algn="ctr" defTabSz="912114" rtl="0" eaLnBrk="1" latinLnBrk="0" hangingPunct="1">
              <a:lnSpc>
                <a:spcPct val="90000"/>
              </a:lnSpc>
              <a:spcBef>
                <a:spcPct val="0"/>
              </a:spcBef>
              <a:buNone/>
              <a:defRPr sz="3200" b="1" kern="1200" cap="none" baseline="0">
                <a:solidFill>
                  <a:schemeClr val="bg1"/>
                </a:solidFill>
                <a:latin typeface="Century Gothic" panose="020B0502020202020204" pitchFamily="34" charset="0"/>
                <a:ea typeface="+mj-ea"/>
                <a:cs typeface="+mj-cs"/>
              </a:defRPr>
            </a:lvl1pPr>
          </a:lstStyle>
          <a:p>
            <a:pPr algn="l"/>
            <a:r>
              <a:rPr lang="en-GB" dirty="0">
                <a:effectLst>
                  <a:outerShdw blurRad="38100" dist="38100" dir="2700000" algn="tl">
                    <a:srgbClr val="000000">
                      <a:alpha val="43137"/>
                    </a:srgbClr>
                  </a:outerShdw>
                </a:effectLst>
              </a:rPr>
              <a:t>Know your visitors</a:t>
            </a:r>
          </a:p>
        </p:txBody>
      </p:sp>
      <p:sp>
        <p:nvSpPr>
          <p:cNvPr id="16" name="Content Placeholder 1">
            <a:extLst>
              <a:ext uri="{FF2B5EF4-FFF2-40B4-BE49-F238E27FC236}">
                <a16:creationId xmlns:a16="http://schemas.microsoft.com/office/drawing/2014/main" id="{0D0C25AF-9EDD-4ECE-B555-749B44D16BC1}"/>
              </a:ext>
            </a:extLst>
          </p:cNvPr>
          <p:cNvSpPr txBox="1">
            <a:spLocks/>
          </p:cNvSpPr>
          <p:nvPr/>
        </p:nvSpPr>
        <p:spPr>
          <a:xfrm>
            <a:off x="6254556" y="1377393"/>
            <a:ext cx="5985069" cy="5463145"/>
          </a:xfrm>
          <a:prstGeom prst="rect">
            <a:avLst/>
          </a:prstGeom>
          <a:solidFill>
            <a:srgbClr val="FFFFFF"/>
          </a:solidFill>
        </p:spPr>
        <p:txBody>
          <a:bodyPr lIns="720000" tIns="180000" rIns="180000" anchor="ctr"/>
          <a:lstStyle>
            <a:lvl1pPr marL="0" indent="0" algn="l" defTabSz="912092" rtl="0" eaLnBrk="1" latinLnBrk="0" hangingPunct="1">
              <a:lnSpc>
                <a:spcPct val="110000"/>
              </a:lnSpc>
              <a:spcBef>
                <a:spcPts val="0"/>
              </a:spcBef>
              <a:spcAft>
                <a:spcPts val="0"/>
              </a:spcAft>
              <a:buFontTx/>
              <a:buNone/>
              <a:defRPr sz="2800" b="0" i="0" kern="1200">
                <a:solidFill>
                  <a:schemeClr val="tx1"/>
                </a:solidFill>
                <a:latin typeface="Poppins Light" panose="02000000000000000000"/>
                <a:ea typeface="+mn-ea"/>
                <a:cs typeface="+mn-cs"/>
              </a:defRPr>
            </a:lvl1pPr>
            <a:lvl2pPr marL="0" indent="0" algn="l" defTabSz="912092" rtl="0" eaLnBrk="1" latinLnBrk="0" hangingPunct="1">
              <a:lnSpc>
                <a:spcPct val="110000"/>
              </a:lnSpc>
              <a:spcBef>
                <a:spcPts val="0"/>
              </a:spcBef>
              <a:spcAft>
                <a:spcPts val="1950"/>
              </a:spcAft>
              <a:buFont typeface="Arial" panose="020B0604020202020204" pitchFamily="34" charset="0"/>
              <a:buNone/>
              <a:defRPr sz="2800" b="0" i="0" kern="1200">
                <a:solidFill>
                  <a:schemeClr val="tx1"/>
                </a:solidFill>
                <a:latin typeface="Poppins Light" panose="02000000000000000000"/>
                <a:ea typeface="+mn-ea"/>
                <a:cs typeface="+mn-cs"/>
              </a:defRPr>
            </a:lvl2pPr>
            <a:lvl3pPr marL="179995"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3pPr>
            <a:lvl4pPr marL="359992" indent="-179995" algn="l" defTabSz="912092" rtl="0" eaLnBrk="1" latinLnBrk="0" hangingPunct="1">
              <a:lnSpc>
                <a:spcPct val="110000"/>
              </a:lnSpc>
              <a:spcBef>
                <a:spcPts val="0"/>
              </a:spcBef>
              <a:spcAft>
                <a:spcPts val="0"/>
              </a:spcAft>
              <a:buFont typeface="BT Font Light" panose="020B0403030204020203" pitchFamily="34" charset="0"/>
              <a:buChar char="&gt;"/>
              <a:defRPr sz="2800" b="0" i="0" kern="1200">
                <a:solidFill>
                  <a:schemeClr val="tx1"/>
                </a:solidFill>
                <a:latin typeface="Poppins Light" panose="02000000000000000000"/>
                <a:ea typeface="+mn-ea"/>
                <a:cs typeface="+mn-cs"/>
              </a:defRPr>
            </a:lvl4pPr>
            <a:lvl5pPr marL="539986" indent="-179995" algn="l" defTabSz="912092" rtl="0" eaLnBrk="1" latinLnBrk="0" hangingPunct="1">
              <a:lnSpc>
                <a:spcPct val="110000"/>
              </a:lnSpc>
              <a:spcBef>
                <a:spcPts val="0"/>
              </a:spcBef>
              <a:spcAft>
                <a:spcPts val="0"/>
              </a:spcAft>
              <a:buFont typeface="BT Font Light" panose="020B0403030204020203" pitchFamily="34" charset="0"/>
              <a:buChar char="–"/>
              <a:defRPr sz="2800" b="0" i="0" kern="1200">
                <a:solidFill>
                  <a:schemeClr val="tx1"/>
                </a:solidFill>
                <a:latin typeface="Poppins Light" panose="02000000000000000000"/>
                <a:ea typeface="+mn-ea"/>
                <a:cs typeface="+mn-cs"/>
              </a:defRPr>
            </a:lvl5pPr>
            <a:lvl6pPr marL="2508252"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6pPr>
            <a:lvl7pPr marL="2964297"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7pPr>
            <a:lvl8pPr marL="3420343"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8pPr>
            <a:lvl9pPr marL="3876389" indent="-228023" algn="l" defTabSz="912092" rtl="0" eaLnBrk="1" latinLnBrk="0" hangingPunct="1">
              <a:spcBef>
                <a:spcPct val="20000"/>
              </a:spcBef>
              <a:buFont typeface="Arial" panose="020B0604020202020204" pitchFamily="34" charset="0"/>
              <a:buChar char="•"/>
              <a:defRPr sz="1995" kern="1200">
                <a:solidFill>
                  <a:schemeClr val="tx1"/>
                </a:solidFill>
                <a:latin typeface="+mn-lt"/>
                <a:ea typeface="+mn-ea"/>
                <a:cs typeface="+mn-cs"/>
              </a:defRPr>
            </a:lvl9pPr>
          </a:lstStyle>
          <a:p>
            <a:pPr fontAlgn="base">
              <a:lnSpc>
                <a:spcPct val="150000"/>
              </a:lnSpc>
            </a:pPr>
            <a:r>
              <a:rPr lang="en-GB" sz="1400" b="0" i="0" dirty="0">
                <a:solidFill>
                  <a:schemeClr val="tx1">
                    <a:lumMod val="75000"/>
                    <a:lumOff val="25000"/>
                  </a:schemeClr>
                </a:solidFill>
                <a:effectLst/>
              </a:rPr>
              <a:t>How well do you know the visitors to your facilities?  Do they understand your services?</a:t>
            </a:r>
          </a:p>
          <a:p>
            <a:pPr fontAlgn="base">
              <a:lnSpc>
                <a:spcPct val="150000"/>
              </a:lnSpc>
            </a:pPr>
            <a:endParaRPr lang="en-GB" sz="1400" b="0" i="0" dirty="0">
              <a:solidFill>
                <a:schemeClr val="tx1">
                  <a:lumMod val="85000"/>
                  <a:lumOff val="15000"/>
                </a:schemeClr>
              </a:solidFill>
              <a:effectLst/>
            </a:endParaRPr>
          </a:p>
          <a:p>
            <a:pPr fontAlgn="base">
              <a:lnSpc>
                <a:spcPct val="150000"/>
              </a:lnSpc>
            </a:pPr>
            <a:r>
              <a:rPr lang="en-GB" sz="1400" b="1" i="1" dirty="0">
                <a:solidFill>
                  <a:schemeClr val="tx1">
                    <a:lumMod val="85000"/>
                    <a:lumOff val="15000"/>
                  </a:schemeClr>
                </a:solidFill>
                <a:effectLst/>
              </a:rPr>
              <a:t>"Last week, 16 visitors asked about diabetes, in Korean." </a:t>
            </a:r>
          </a:p>
          <a:p>
            <a:pPr fontAlgn="base">
              <a:lnSpc>
                <a:spcPct val="150000"/>
              </a:lnSpc>
            </a:pPr>
            <a:endParaRPr lang="en-GB" sz="1400" b="0" i="0" dirty="0">
              <a:solidFill>
                <a:schemeClr val="tx1">
                  <a:lumMod val="85000"/>
                  <a:lumOff val="15000"/>
                </a:schemeClr>
              </a:solidFill>
              <a:effectLst/>
            </a:endParaRPr>
          </a:p>
          <a:p>
            <a:pPr fontAlgn="base">
              <a:lnSpc>
                <a:spcPct val="150000"/>
              </a:lnSpc>
            </a:pPr>
            <a:r>
              <a:rPr lang="en-GB" sz="1400" b="0" i="0" dirty="0">
                <a:solidFill>
                  <a:schemeClr val="tx1">
                    <a:lumMod val="75000"/>
                    <a:lumOff val="25000"/>
                  </a:schemeClr>
                </a:solidFill>
                <a:effectLst/>
              </a:rPr>
              <a:t>Insights like this are actionable intelligence - hard facts which can tell you about your current visitors and those who accompany them to your healthcare service.</a:t>
            </a:r>
          </a:p>
          <a:p>
            <a:pPr fontAlgn="base">
              <a:lnSpc>
                <a:spcPct val="150000"/>
              </a:lnSpc>
            </a:pPr>
            <a:endParaRPr lang="en-GB" sz="1400" b="0" i="0" dirty="0">
              <a:solidFill>
                <a:schemeClr val="tx1">
                  <a:lumMod val="75000"/>
                  <a:lumOff val="25000"/>
                </a:schemeClr>
              </a:solidFill>
              <a:effectLst/>
            </a:endParaRPr>
          </a:p>
          <a:p>
            <a:pPr fontAlgn="base">
              <a:lnSpc>
                <a:spcPct val="150000"/>
              </a:lnSpc>
            </a:pPr>
            <a:r>
              <a:rPr lang="en-GB" sz="1400" b="0" i="0" dirty="0">
                <a:solidFill>
                  <a:schemeClr val="tx1">
                    <a:lumMod val="75000"/>
                    <a:lumOff val="25000"/>
                  </a:schemeClr>
                </a:solidFill>
                <a:effectLst/>
              </a:rPr>
              <a:t>Every conversation with Cassie helps her to comprehend individual visitors and visitor patterns, to construct an accurate picture of the health service environment.  Cassie learns the world around her, draws meaning from the interactions and creates detailed reports describing what visitors really want to know.</a:t>
            </a:r>
          </a:p>
          <a:p>
            <a:pPr algn="ctr" fontAlgn="base">
              <a:lnSpc>
                <a:spcPct val="150000"/>
              </a:lnSpc>
            </a:pPr>
            <a:endParaRPr lang="en-GB" sz="1500" b="0" i="0" dirty="0">
              <a:solidFill>
                <a:schemeClr val="tx1">
                  <a:lumMod val="85000"/>
                  <a:lumOff val="15000"/>
                </a:schemeClr>
              </a:solidFill>
              <a:effectLst/>
            </a:endParaRPr>
          </a:p>
        </p:txBody>
      </p:sp>
      <p:pic>
        <p:nvPicPr>
          <p:cNvPr id="2" name="Airport Stock - prod">
            <a:hlinkClick r:id="" action="ppaction://media"/>
            <a:extLst>
              <a:ext uri="{FF2B5EF4-FFF2-40B4-BE49-F238E27FC236}">
                <a16:creationId xmlns:a16="http://schemas.microsoft.com/office/drawing/2014/main" id="{E848F966-37FD-4301-8A6D-2806A7252B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179" r="19996"/>
          <a:stretch/>
        </p:blipFill>
        <p:spPr>
          <a:xfrm>
            <a:off x="0" y="1685015"/>
            <a:ext cx="6512144" cy="4895785"/>
          </a:xfrm>
          <a:prstGeom prst="rect">
            <a:avLst/>
          </a:prstGeom>
        </p:spPr>
      </p:pic>
    </p:spTree>
    <p:extLst>
      <p:ext uri="{BB962C8B-B14F-4D97-AF65-F5344CB8AC3E}">
        <p14:creationId xmlns:p14="http://schemas.microsoft.com/office/powerpoint/2010/main" val="223308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BT_ppt_widescreen_mountain">
  <a:themeElements>
    <a:clrScheme name="BT">
      <a:dk1>
        <a:srgbClr val="000000"/>
      </a:dk1>
      <a:lt1>
        <a:srgbClr val="FFFFFF"/>
      </a:lt1>
      <a:dk2>
        <a:srgbClr val="000000"/>
      </a:dk2>
      <a:lt2>
        <a:srgbClr val="3C3C3B"/>
      </a:lt2>
      <a:accent1>
        <a:srgbClr val="5514B3"/>
      </a:accent1>
      <a:accent2>
        <a:srgbClr val="FF6EFF"/>
      </a:accent2>
      <a:accent3>
        <a:srgbClr val="00A0D6"/>
      </a:accent3>
      <a:accent4>
        <a:srgbClr val="000000"/>
      </a:accent4>
      <a:accent5>
        <a:srgbClr val="9D9D9D"/>
      </a:accent5>
      <a:accent6>
        <a:srgbClr val="DADADA"/>
      </a:accent6>
      <a:hlink>
        <a:srgbClr val="5514B3"/>
      </a:hlink>
      <a:folHlink>
        <a:srgbClr val="FF6E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chor="b" anchorCtr="0">
        <a:noAutofit/>
      </a:bodyPr>
      <a:lstStyle>
        <a:defPPr algn="l">
          <a:defRPr smtClean="0"/>
        </a:defPPr>
      </a:lstStyle>
    </a:txDef>
  </a:objectDefaults>
  <a:extraClrSchemeLst/>
  <a:extLst>
    <a:ext uri="{05A4C25C-085E-4340-85A3-A5531E510DB2}">
      <thm15:themeFamily xmlns:thm15="http://schemas.microsoft.com/office/thememl/2012/main" name="Presentation1" id="{8277D4E4-0793-2644-BEE0-B380F1ADEE3A}" vid="{91636561-9C67-1647-A078-D3DFF980CB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3EAAD717811F4CB5C2D9ECB58F8A9E" ma:contentTypeVersion="12" ma:contentTypeDescription="Create a new document." ma:contentTypeScope="" ma:versionID="7de82549f9cc7315794aa00c87ffbf7a">
  <xsd:schema xmlns:xsd="http://www.w3.org/2001/XMLSchema" xmlns:xs="http://www.w3.org/2001/XMLSchema" xmlns:p="http://schemas.microsoft.com/office/2006/metadata/properties" xmlns:ns3="60130285-caa1-4112-b1f5-e66374e4c5aa" xmlns:ns4="544898be-531a-4106-92be-b98f2278dd2f" targetNamespace="http://schemas.microsoft.com/office/2006/metadata/properties" ma:root="true" ma:fieldsID="154ba6b343450230a775786df8a12a69" ns3:_="" ns4:_="">
    <xsd:import namespace="60130285-caa1-4112-b1f5-e66374e4c5aa"/>
    <xsd:import namespace="544898be-531a-4106-92be-b98f2278dd2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130285-caa1-4112-b1f5-e66374e4c5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4898be-531a-4106-92be-b98f2278dd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61DE2-C626-44E5-AF8A-70CD806B02A3}">
  <ds:schemaRefs>
    <ds:schemaRef ds:uri="http://schemas.microsoft.com/sharepoint/v3/contenttype/forms"/>
  </ds:schemaRefs>
</ds:datastoreItem>
</file>

<file path=customXml/itemProps2.xml><?xml version="1.0" encoding="utf-8"?>
<ds:datastoreItem xmlns:ds="http://schemas.openxmlformats.org/officeDocument/2006/customXml" ds:itemID="{8922A8CB-F1F2-4149-BF0C-1F7CEE5366C3}">
  <ds:schemaRefs>
    <ds:schemaRef ds:uri="544898be-531a-4106-92be-b98f2278dd2f"/>
    <ds:schemaRef ds:uri="60130285-caa1-4112-b1f5-e66374e4c5a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9E00172-22F2-4552-B804-C9F01191C74E}">
  <ds:schemaRefs>
    <ds:schemaRef ds:uri="544898be-531a-4106-92be-b98f2278dd2f"/>
    <ds:schemaRef ds:uri="60130285-caa1-4112-b1f5-e66374e4c5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Sign language Gate 1</Template>
  <TotalTime>1766</TotalTime>
  <Words>529</Words>
  <Application>Microsoft Office PowerPoint</Application>
  <PresentationFormat>Custom</PresentationFormat>
  <Paragraphs>46</Paragraphs>
  <Slides>5</Slides>
  <Notes>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BT Font</vt:lpstr>
      <vt:lpstr>BT Font Light</vt:lpstr>
      <vt:lpstr>Calibri</vt:lpstr>
      <vt:lpstr>Century Gothic</vt:lpstr>
      <vt:lpstr>Poppins Light</vt:lpstr>
      <vt:lpstr>Poppins SemiBold</vt:lpstr>
      <vt:lpstr>BT_ppt_widescreen_mountain</vt:lpstr>
      <vt:lpstr>PowerPoint Presentation</vt:lpstr>
      <vt:lpstr>PowerPoint Presentation</vt:lpstr>
      <vt:lpstr>PowerPoint Presentation</vt:lpstr>
      <vt:lpstr>PowerPoint Presentation</vt:lpstr>
      <vt:lpstr>PowerPoint Presentation</vt:lpstr>
    </vt:vector>
  </TitlesOfParts>
  <Company>BT Plc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michael.davey@robotica.ml</dc:creator>
  <cp:lastModifiedBy>Michael Davey</cp:lastModifiedBy>
  <cp:revision>2</cp:revision>
  <dcterms:created xsi:type="dcterms:W3CDTF">2019-10-16T13:32:04Z</dcterms:created>
  <dcterms:modified xsi:type="dcterms:W3CDTF">2021-08-04T13:49:05Z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0x0101000D3EAAD717811F4CB5C2D9ECB58F8A9E</vt:lpwstr>
  </property>
</Properties>
</file>